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524" r:id="rId2"/>
    <p:sldId id="2583" r:id="rId3"/>
    <p:sldId id="2586" r:id="rId4"/>
    <p:sldId id="2587" r:id="rId5"/>
    <p:sldId id="2585" r:id="rId6"/>
    <p:sldId id="2589" r:id="rId7"/>
    <p:sldId id="2590" r:id="rId8"/>
    <p:sldId id="2591" r:id="rId9"/>
    <p:sldId id="2545" r:id="rId10"/>
    <p:sldId id="2592" r:id="rId11"/>
    <p:sldId id="259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3E9"/>
    <a:srgbClr val="A1D3E7"/>
    <a:srgbClr val="0066FF"/>
    <a:srgbClr val="008000"/>
    <a:srgbClr val="FFFFFF"/>
    <a:srgbClr val="5DAAB0"/>
    <a:srgbClr val="B16519"/>
    <a:srgbClr val="AAD3D6"/>
    <a:srgbClr val="FF9933"/>
    <a:srgbClr val="3B75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2998" autoAdjust="0"/>
  </p:normalViewPr>
  <p:slideViewPr>
    <p:cSldViewPr snapToGrid="0" snapToObjects="1" showGuides="1">
      <p:cViewPr>
        <p:scale>
          <a:sx n="60" d="100"/>
          <a:sy n="60" d="100"/>
        </p:scale>
        <p:origin x="912" y="-64"/>
      </p:cViewPr>
      <p:guideLst>
        <p:guide pos="3840"/>
        <p:guide orient="horz" pos="2160"/>
      </p:guideLst>
    </p:cSldViewPr>
  </p:slideViewPr>
  <p:outlineViewPr>
    <p:cViewPr>
      <p:scale>
        <a:sx n="33" d="100"/>
        <a:sy n="33" d="100"/>
      </p:scale>
      <p:origin x="0" y="-274"/>
    </p:cViewPr>
  </p:outlineViewPr>
  <p:notesTextViewPr>
    <p:cViewPr>
      <p:scale>
        <a:sx n="1" d="1"/>
        <a:sy n="1" d="1"/>
      </p:scale>
      <p:origin x="0" y="0"/>
    </p:cViewPr>
  </p:notesTextViewPr>
  <p:sorterViewPr>
    <p:cViewPr>
      <p:scale>
        <a:sx n="66" d="100"/>
        <a:sy n="66" d="100"/>
      </p:scale>
      <p:origin x="0" y="-5136"/>
    </p:cViewPr>
  </p:sorterViewPr>
  <p:notesViewPr>
    <p:cSldViewPr snapToGrid="0" snapToObjects="1">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8B25D-8766-427E-8C9E-4845048D8DFC}" type="datetimeFigureOut">
              <a:rPr lang="en-US" smtClean="0"/>
              <a:t>2/27/2024</a:t>
            </a:fld>
            <a:endParaRPr lang="en-US" dirty="0"/>
          </a:p>
        </p:txBody>
      </p:sp>
      <p:sp>
        <p:nvSpPr>
          <p:cNvPr id="4" name="Footer Placeholder 3">
            <a:extLst>
              <a:ext uri="{FF2B5EF4-FFF2-40B4-BE49-F238E27FC236}">
                <a16:creationId xmlns:a16="http://schemas.microsoft.com/office/drawing/2014/main"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8A28B-0568-4092-BB1A-13C9B073E3A0}" type="slidenum">
              <a:rPr lang="en-US" smtClean="0"/>
              <a:t>‹#›</a:t>
            </a:fld>
            <a:endParaRPr lang="en-US"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439B-391B-4B41-826A-951FCF412C34}" type="datetimeFigureOut">
              <a:rPr lang="en-US" smtClean="0"/>
              <a:t>2/27/2024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49664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2</a:t>
            </a:fld>
            <a:endParaRPr lang="en-US" dirty="0"/>
          </a:p>
        </p:txBody>
      </p:sp>
    </p:spTree>
    <p:extLst>
      <p:ext uri="{BB962C8B-B14F-4D97-AF65-F5344CB8AC3E}">
        <p14:creationId xmlns:p14="http://schemas.microsoft.com/office/powerpoint/2010/main" val="782205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D33A0-21DD-19FF-09C3-31BC4BAA16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0058A6-2D92-5891-A4C2-73EBADEBB5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C15457-AE67-3241-4E66-6ED94D0320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C2BC3C-397A-B07F-C896-21291E346CF0}"/>
              </a:ext>
            </a:extLst>
          </p:cNvPr>
          <p:cNvSpPr>
            <a:spLocks noGrp="1"/>
          </p:cNvSpPr>
          <p:nvPr>
            <p:ph type="sldNum" sz="quarter" idx="5"/>
          </p:nvPr>
        </p:nvSpPr>
        <p:spPr/>
        <p:txBody>
          <a:bodyPr/>
          <a:lstStyle/>
          <a:p>
            <a:fld id="{3CFA0038-7055-434C-B6C4-B8C69565C600}" type="slidenum">
              <a:rPr lang="en-US" smtClean="0"/>
              <a:t>3</a:t>
            </a:fld>
            <a:endParaRPr lang="en-US" dirty="0"/>
          </a:p>
        </p:txBody>
      </p:sp>
    </p:spTree>
    <p:extLst>
      <p:ext uri="{BB962C8B-B14F-4D97-AF65-F5344CB8AC3E}">
        <p14:creationId xmlns:p14="http://schemas.microsoft.com/office/powerpoint/2010/main" val="892213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EC07A-5F84-11C4-1EEE-C5AB0D9BDA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4CE978-985A-2277-30D5-A75AA170EF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7A12C5-5082-9F40-4A49-673EF6EAC2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8297B7-F3FB-7BBC-6041-DCF40C8582E4}"/>
              </a:ext>
            </a:extLst>
          </p:cNvPr>
          <p:cNvSpPr>
            <a:spLocks noGrp="1"/>
          </p:cNvSpPr>
          <p:nvPr>
            <p:ph type="sldNum" sz="quarter" idx="5"/>
          </p:nvPr>
        </p:nvSpPr>
        <p:spPr/>
        <p:txBody>
          <a:bodyPr/>
          <a:lstStyle/>
          <a:p>
            <a:fld id="{3CFA0038-7055-434C-B6C4-B8C69565C600}" type="slidenum">
              <a:rPr lang="en-US" smtClean="0"/>
              <a:t>4</a:t>
            </a:fld>
            <a:endParaRPr lang="en-US" dirty="0"/>
          </a:p>
        </p:txBody>
      </p:sp>
    </p:spTree>
    <p:extLst>
      <p:ext uri="{BB962C8B-B14F-4D97-AF65-F5344CB8AC3E}">
        <p14:creationId xmlns:p14="http://schemas.microsoft.com/office/powerpoint/2010/main" val="2694434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3FC15-774F-EBA3-0D9C-202F588B4B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67A652-22F5-EDBC-5C80-35FFBE2335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B0FA37-EA12-5E8A-0BD0-0C499487FE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FA8F18-4F39-F85B-C643-9F85EC67A6A5}"/>
              </a:ext>
            </a:extLst>
          </p:cNvPr>
          <p:cNvSpPr>
            <a:spLocks noGrp="1"/>
          </p:cNvSpPr>
          <p:nvPr>
            <p:ph type="sldNum" sz="quarter" idx="5"/>
          </p:nvPr>
        </p:nvSpPr>
        <p:spPr/>
        <p:txBody>
          <a:bodyPr/>
          <a:lstStyle/>
          <a:p>
            <a:fld id="{3CFA0038-7055-434C-B6C4-B8C69565C600}" type="slidenum">
              <a:rPr lang="en-US" smtClean="0"/>
              <a:t>5</a:t>
            </a:fld>
            <a:endParaRPr lang="en-US" dirty="0"/>
          </a:p>
        </p:txBody>
      </p:sp>
    </p:spTree>
    <p:extLst>
      <p:ext uri="{BB962C8B-B14F-4D97-AF65-F5344CB8AC3E}">
        <p14:creationId xmlns:p14="http://schemas.microsoft.com/office/powerpoint/2010/main" val="3467220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11C00-E754-C714-57C1-F5053CE00C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97EDC6-BC99-33DA-7B6F-622E306AF6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652BDE-3C23-7F09-2183-6859DC5221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198922-A66F-5EA4-FC48-ED0D915E9627}"/>
              </a:ext>
            </a:extLst>
          </p:cNvPr>
          <p:cNvSpPr>
            <a:spLocks noGrp="1"/>
          </p:cNvSpPr>
          <p:nvPr>
            <p:ph type="sldNum" sz="quarter" idx="5"/>
          </p:nvPr>
        </p:nvSpPr>
        <p:spPr/>
        <p:txBody>
          <a:bodyPr/>
          <a:lstStyle/>
          <a:p>
            <a:fld id="{3CFA0038-7055-434C-B6C4-B8C69565C600}" type="slidenum">
              <a:rPr lang="en-US" smtClean="0"/>
              <a:t>6</a:t>
            </a:fld>
            <a:endParaRPr lang="en-US" dirty="0"/>
          </a:p>
        </p:txBody>
      </p:sp>
    </p:spTree>
    <p:extLst>
      <p:ext uri="{BB962C8B-B14F-4D97-AF65-F5344CB8AC3E}">
        <p14:creationId xmlns:p14="http://schemas.microsoft.com/office/powerpoint/2010/main" val="4255040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9</a:t>
            </a:fld>
            <a:endParaRPr lang="en-US" dirty="0"/>
          </a:p>
        </p:txBody>
      </p:sp>
    </p:spTree>
    <p:extLst>
      <p:ext uri="{BB962C8B-B14F-4D97-AF65-F5344CB8AC3E}">
        <p14:creationId xmlns:p14="http://schemas.microsoft.com/office/powerpoint/2010/main" val="3695746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id="{82CAE461-C0B1-40CE-96C7-BF817A2EA315}"/>
              </a:ext>
            </a:extLst>
          </p:cNvPr>
          <p:cNvSpPr>
            <a:spLocks noGrp="1"/>
          </p:cNvSpPr>
          <p:nvPr>
            <p:ph type="pic" sz="quarter" idx="15"/>
          </p:nvPr>
        </p:nvSpPr>
        <p:spPr>
          <a:xfrm>
            <a:off x="0" y="0"/>
            <a:ext cx="12191995" cy="6857999"/>
          </a:xfrm>
          <a:custGeom>
            <a:avLst/>
            <a:gdLst>
              <a:gd name="connsiteX0" fmla="*/ 0 w 12191995"/>
              <a:gd name="connsiteY0" fmla="*/ 0 h 6857999"/>
              <a:gd name="connsiteX1" fmla="*/ 12191995 w 12191995"/>
              <a:gd name="connsiteY1" fmla="*/ 0 h 6857999"/>
              <a:gd name="connsiteX2" fmla="*/ 12191995 w 12191995"/>
              <a:gd name="connsiteY2" fmla="*/ 6857999 h 6857999"/>
              <a:gd name="connsiteX3" fmla="*/ 8866207 w 12191995"/>
              <a:gd name="connsiteY3" fmla="*/ 6857999 h 6857999"/>
              <a:gd name="connsiteX4" fmla="*/ 8866207 w 12191995"/>
              <a:gd name="connsiteY4" fmla="*/ 1539432 h 6857999"/>
              <a:gd name="connsiteX5" fmla="*/ 0 w 12191995"/>
              <a:gd name="connsiteY5" fmla="*/ 153943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5" h="6857999">
                <a:moveTo>
                  <a:pt x="0" y="0"/>
                </a:moveTo>
                <a:lnTo>
                  <a:pt x="12191995" y="0"/>
                </a:lnTo>
                <a:lnTo>
                  <a:pt x="12191995" y="6857999"/>
                </a:lnTo>
                <a:lnTo>
                  <a:pt x="8866207" y="6857999"/>
                </a:lnTo>
                <a:lnTo>
                  <a:pt x="8866207" y="1539432"/>
                </a:lnTo>
                <a:lnTo>
                  <a:pt x="0" y="1539432"/>
                </a:lnTo>
                <a:close/>
              </a:path>
            </a:pathLst>
          </a:custGeom>
          <a:solidFill>
            <a:schemeClr val="bg1">
              <a:lumMod val="95000"/>
            </a:schemeClr>
          </a:solidFill>
        </p:spPr>
        <p:txBody>
          <a:bodyPr wrap="square">
            <a:noAutofit/>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a:extLst>
              <a:ext uri="{FF2B5EF4-FFF2-40B4-BE49-F238E27FC236}">
                <a16:creationId xmlns:a16="http://schemas.microsoft.com/office/drawing/2014/main" id="{E1A23DB6-E067-4A30-8C4B-98B452428518}"/>
              </a:ext>
            </a:extLst>
          </p:cNvPr>
          <p:cNvSpPr/>
          <p:nvPr userDrawn="1"/>
        </p:nvSpPr>
        <p:spPr>
          <a:xfrm rot="16200000" flipV="1">
            <a:off x="1094402" y="181984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3994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4867539"/>
            <a:ext cx="2239803"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a:t>Agenda</a:t>
            </a:r>
          </a:p>
        </p:txBody>
      </p:sp>
      <p:sp>
        <p:nvSpPr>
          <p:cNvPr id="29" name="Picture Placeholder 28">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lvl1pPr>
              <a:defRPr>
                <a:latin typeface="+mn-lt"/>
              </a:defRPr>
            </a:lvl1pPr>
          </a:lstStyle>
          <a:p>
            <a:r>
              <a:rPr lang="en-US" noProof="0"/>
              <a:t>Click icon to add picture</a:t>
            </a:r>
            <a:endParaRPr lang="en-US" noProof="0"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476854" y="879710"/>
            <a:ext cx="3983858"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476854" y="1956155"/>
            <a:ext cx="3983858"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476854" y="3032600"/>
            <a:ext cx="3983858"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476854" y="4109045"/>
            <a:ext cx="3983858"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476854" y="5185490"/>
            <a:ext cx="3983858"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3527730" y="879710"/>
            <a:ext cx="741082" cy="755650"/>
          </a:xfrm>
        </p:spPr>
        <p:txBody>
          <a:bodyPr rIns="0" anchor="ctr">
            <a:noAutofit/>
          </a:bodyPr>
          <a:lstStyle>
            <a:lvl1pPr marL="0" indent="0" algn="r">
              <a:buNone/>
              <a:defRPr sz="6000">
                <a:solidFill>
                  <a:schemeClr val="accent2"/>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3527730" y="1956155"/>
            <a:ext cx="741082" cy="755650"/>
          </a:xfrm>
        </p:spPr>
        <p:txBody>
          <a:bodyPr rIns="0" anchor="ctr">
            <a:noAutofit/>
          </a:bodyPr>
          <a:lstStyle>
            <a:lvl1pPr marL="0" indent="0" algn="r">
              <a:buNone/>
              <a:defRPr sz="6000">
                <a:solidFill>
                  <a:schemeClr val="accent2"/>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3527730" y="3032600"/>
            <a:ext cx="741082" cy="755650"/>
          </a:xfrm>
        </p:spPr>
        <p:txBody>
          <a:bodyPr rIns="0" anchor="ctr">
            <a:noAutofit/>
          </a:bodyPr>
          <a:lstStyle>
            <a:lvl1pPr marL="0" indent="0" algn="r">
              <a:buNone/>
              <a:defRPr sz="6000">
                <a:solidFill>
                  <a:schemeClr val="accent2"/>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3527730" y="4109045"/>
            <a:ext cx="741082" cy="755650"/>
          </a:xfrm>
        </p:spPr>
        <p:txBody>
          <a:bodyPr rIns="0" anchor="ctr">
            <a:noAutofit/>
          </a:bodyPr>
          <a:lstStyle>
            <a:lvl1pPr marL="0" indent="0" algn="r">
              <a:buNone/>
              <a:defRPr sz="6000">
                <a:solidFill>
                  <a:schemeClr val="accent2"/>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3527730" y="5185490"/>
            <a:ext cx="741082" cy="755650"/>
          </a:xfrm>
        </p:spPr>
        <p:txBody>
          <a:bodyPr rIns="0" anchor="ctr">
            <a:noAutofit/>
          </a:bodyPr>
          <a:lstStyle>
            <a:lvl1pPr marL="0" indent="0" algn="r">
              <a:buNone/>
              <a:defRPr sz="6000">
                <a:solidFill>
                  <a:schemeClr val="accent2"/>
                </a:solidFill>
                <a:latin typeface="+mj-lt"/>
                <a:cs typeface="Arial" panose="020B0604020202020204" pitchFamily="34" charset="0"/>
              </a:defRPr>
            </a:lvl1pPr>
            <a:lvl2pPr marL="457200" indent="0">
              <a:buNone/>
              <a:defRPr/>
            </a:lvl2pPr>
          </a:lstStyle>
          <a:p>
            <a:pPr lvl="0"/>
            <a:r>
              <a:rPr lang="en-US" noProof="0"/>
              <a:t>5</a:t>
            </a:r>
          </a:p>
        </p:txBody>
      </p:sp>
      <p:sp>
        <p:nvSpPr>
          <p:cNvPr id="42" name="Shape 62">
            <a:extLst>
              <a:ext uri="{FF2B5EF4-FFF2-40B4-BE49-F238E27FC236}">
                <a16:creationId xmlns:a16="http://schemas.microsoft.com/office/drawing/2014/main" id="{79517603-8FAC-41C9-B5BE-3F8BA7D93CE6}"/>
              </a:ext>
            </a:extLst>
          </p:cNvPr>
          <p:cNvSpPr/>
          <p:nvPr userDrawn="1"/>
        </p:nvSpPr>
        <p:spPr>
          <a:xfrm rot="16200000" flipV="1">
            <a:off x="965155" y="3899540"/>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4283145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2812643" y="1691472"/>
            <a:ext cx="4385841" cy="1325563"/>
          </a:xfrm>
        </p:spPr>
        <p:txBody>
          <a:bodyPr anchor="b"/>
          <a:lstStyle>
            <a:lvl1pPr algn="r">
              <a:defRPr>
                <a:latin typeface="+mj-lt"/>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0" y="3500437"/>
            <a:ext cx="12192000" cy="3357563"/>
          </a:xfrm>
        </p:spPr>
        <p:txBody>
          <a:bodyPr/>
          <a:lstStyle>
            <a:lvl1pPr>
              <a:defRPr>
                <a:latin typeface="+mn-lt"/>
              </a:defRPr>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7569843" y="1690688"/>
            <a:ext cx="4155432" cy="1325562"/>
          </a:xfrm>
        </p:spPr>
        <p:txBody>
          <a:bodyPr>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7569843" y="1227698"/>
            <a:ext cx="4155432" cy="382749"/>
          </a:xfrm>
        </p:spPr>
        <p:txBody>
          <a:bodyPr anchor="b">
            <a:normAutofit/>
          </a:bodyPr>
          <a:lstStyle>
            <a:lvl1pPr marL="0" indent="0">
              <a:buNone/>
              <a:defRPr sz="1600" b="1">
                <a:latin typeface="+mn-lt"/>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984934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844947" y="2632337"/>
            <a:ext cx="4385841" cy="3357563"/>
          </a:xfrm>
        </p:spPr>
        <p:txBody>
          <a:bodyPr/>
          <a:lstStyle>
            <a:lvl1pPr>
              <a:defRPr>
                <a:latin typeface="+mn-lt"/>
              </a:defRPr>
            </a:lvl1pPr>
          </a:lstStyle>
          <a:p>
            <a:r>
              <a:rPr lang="en-US"/>
              <a:t>Click icon to add picture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5470816" y="2540529"/>
            <a:ext cx="3046302" cy="382749"/>
          </a:xfrm>
        </p:spPr>
        <p:txBody>
          <a:bodyPr lIns="0" anchor="b">
            <a:normAutofit/>
          </a:bodyPr>
          <a:lstStyle>
            <a:lvl1pPr marL="0" indent="0">
              <a:buNone/>
              <a:defRPr sz="1600" b="1">
                <a:latin typeface="+mn-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769606" y="2540529"/>
            <a:ext cx="3023149" cy="382749"/>
          </a:xfrm>
        </p:spPr>
        <p:txBody>
          <a:bodyPr vert="horz" lIns="0" tIns="45720" rIns="91440" bIns="45720" rtlCol="0" anchor="b">
            <a:normAutofit/>
          </a:bodyPr>
          <a:lstStyle>
            <a:lvl1pPr>
              <a:defRPr lang="en-US" sz="1600" b="1" dirty="0">
                <a:latin typeface="+mn-lt"/>
              </a:defRPr>
            </a:lvl1pPr>
          </a:lstStyle>
          <a:p>
            <a:pPr marL="0" lvl="0" indent="0">
              <a:buNone/>
            </a:pPr>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5470525" y="2944813"/>
            <a:ext cx="3046413"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769606" y="2944813"/>
            <a:ext cx="3023149"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4414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5470525" y="1193765"/>
            <a:ext cx="6322230" cy="1325563"/>
          </a:xfrm>
        </p:spPr>
        <p:txBody>
          <a:bodyPr lIns="0" anchor="b">
            <a:normAutofit/>
          </a:bodyPr>
          <a:lstStyle>
            <a:lvl1pPr algn="l">
              <a:defRPr sz="4000">
                <a:latin typeface="+mj-lt"/>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1" y="1193765"/>
            <a:ext cx="5230788" cy="4796135"/>
          </a:xfrm>
        </p:spPr>
        <p:txBody>
          <a:bodyPr/>
          <a:lstStyle>
            <a:lvl1pPr>
              <a:defRPr>
                <a:latin typeface="+mn-lt"/>
              </a:defRPr>
            </a:lvl1pPr>
          </a:lstStyle>
          <a:p>
            <a:r>
              <a:rPr lang="en-US"/>
              <a:t>Click icon to add picture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5470816" y="2540529"/>
            <a:ext cx="3046302" cy="382749"/>
          </a:xfrm>
        </p:spPr>
        <p:txBody>
          <a:bodyPr lIns="0" anchor="b">
            <a:normAutofit/>
          </a:bodyPr>
          <a:lstStyle>
            <a:lvl1pPr marL="0" indent="0">
              <a:buNone/>
              <a:defRPr sz="1600" b="1">
                <a:latin typeface="+mn-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769606" y="2540529"/>
            <a:ext cx="3023149" cy="382749"/>
          </a:xfrm>
        </p:spPr>
        <p:txBody>
          <a:bodyPr vert="horz" lIns="0" tIns="45720" rIns="91440" bIns="45720" rtlCol="0" anchor="b">
            <a:normAutofit/>
          </a:bodyPr>
          <a:lstStyle>
            <a:lvl1pPr>
              <a:defRPr lang="en-US" sz="1600" b="1" dirty="0">
                <a:latin typeface="+mn-lt"/>
              </a:defRPr>
            </a:lvl1pPr>
          </a:lstStyle>
          <a:p>
            <a:pPr marL="0" lvl="0" indent="0">
              <a:buNone/>
            </a:pPr>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5470525" y="2944813"/>
            <a:ext cx="3046413"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769606" y="2944813"/>
            <a:ext cx="3023149"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6603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38200" y="1809009"/>
            <a:ext cx="3416928" cy="2884911"/>
          </a:xfrm>
        </p:spPr>
        <p:txBody>
          <a:bodyPr lIns="0" anchor="t">
            <a:normAutofit/>
          </a:bodyPr>
          <a:lstStyle>
            <a:lvl1pPr algn="r">
              <a:defRPr sz="4000">
                <a:solidFill>
                  <a:schemeClr val="accent1"/>
                </a:solidFill>
                <a:latin typeface="+mj-l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10875" y="1809009"/>
            <a:ext cx="3686025" cy="382749"/>
          </a:xfrm>
        </p:spPr>
        <p:txBody>
          <a:bodyPr lIns="0" anchor="b">
            <a:normAutofit/>
          </a:bodyPr>
          <a:lstStyle>
            <a:lvl1pPr marL="0" indent="0">
              <a:buNone/>
              <a:defRPr sz="1600" b="1">
                <a:latin typeface="+mn-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452175" y="1809009"/>
            <a:ext cx="3658010" cy="382749"/>
          </a:xfrm>
        </p:spPr>
        <p:txBody>
          <a:bodyPr vert="horz" lIns="0" tIns="45720" rIns="91440" bIns="45720" rtlCol="0" anchor="b">
            <a:normAutofit/>
          </a:bodyPr>
          <a:lstStyle>
            <a:lvl1pPr>
              <a:defRPr lang="en-US" sz="1600" b="1" dirty="0">
                <a:latin typeface="+mn-lt"/>
              </a:defRPr>
            </a:lvl1pPr>
          </a:lstStyle>
          <a:p>
            <a:pPr marL="0" lvl="0" indent="0">
              <a:buNone/>
            </a:pPr>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10572" y="2213293"/>
            <a:ext cx="3686159"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452175" y="2213293"/>
            <a:ext cx="3658010"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55064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0" y="1687089"/>
            <a:ext cx="4297212" cy="3449109"/>
          </a:xfrm>
          <a:solidFill>
            <a:schemeClr val="accent2"/>
          </a:solidFill>
        </p:spPr>
        <p:txBody>
          <a:bodyPr vert="horz" lIns="0" tIns="45720" rIns="324000" bIns="45720" rtlCol="0" anchor="ctr">
            <a:normAutofit/>
          </a:bodyPr>
          <a:lstStyle>
            <a:lvl1pPr>
              <a:defRPr lang="en-US" sz="4000" dirty="0">
                <a:latin typeface="+mj-lt"/>
              </a:defRPr>
            </a:lvl1pPr>
          </a:lstStyle>
          <a:p>
            <a:pPr marL="0" lvl="0" algn="r"/>
            <a:r>
              <a:rPr lang="en-US" dirty="0"/>
              <a:t>Click to edit Master title </a:t>
            </a:r>
            <a:br>
              <a:rPr lang="en-US" dirty="0"/>
            </a:br>
            <a:r>
              <a:rPr lang="en-US" dirty="0"/>
              <a:t>style</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1687089"/>
            <a:ext cx="3686025" cy="382749"/>
          </a:xfrm>
        </p:spPr>
        <p:txBody>
          <a:bodyPr lIns="0" anchor="b">
            <a:normAutofit/>
          </a:bodyPr>
          <a:lstStyle>
            <a:lvl1pPr marL="0" indent="0">
              <a:buNone/>
              <a:defRPr sz="1600" b="1">
                <a:latin typeface="+mn-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452175" y="1687089"/>
            <a:ext cx="3658010" cy="382749"/>
          </a:xfrm>
        </p:spPr>
        <p:txBody>
          <a:bodyPr vert="horz" lIns="0" tIns="45720" rIns="91440" bIns="45720" rtlCol="0" anchor="b">
            <a:normAutofit/>
          </a:bodyPr>
          <a:lstStyle>
            <a:lvl1pPr marL="0" indent="0">
              <a:buNone/>
              <a:defRPr lang="en-US" sz="1600" b="1" dirty="0">
                <a:latin typeface="+mn-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2091373"/>
            <a:ext cx="3686159"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452175" y="2091373"/>
            <a:ext cx="3658010"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hape 62">
            <a:extLst>
              <a:ext uri="{FF2B5EF4-FFF2-40B4-BE49-F238E27FC236}">
                <a16:creationId xmlns:a16="http://schemas.microsoft.com/office/drawing/2014/main" id="{22325F4A-8191-45D3-B031-5847B1E4B3AA}"/>
              </a:ext>
            </a:extLst>
          </p:cNvPr>
          <p:cNvSpPr/>
          <p:nvPr userDrawn="1"/>
        </p:nvSpPr>
        <p:spPr>
          <a:xfrm rot="16200000" flipV="1">
            <a:off x="3332057" y="1331831"/>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3" name="Rectangle 2">
            <a:extLst>
              <a:ext uri="{FF2B5EF4-FFF2-40B4-BE49-F238E27FC236}">
                <a16:creationId xmlns:a16="http://schemas.microsoft.com/office/drawing/2014/main" id="{60EEF041-4EFF-410A-AFB4-25A65B462B2D}"/>
              </a:ext>
            </a:extLst>
          </p:cNvPr>
          <p:cNvSpPr/>
          <p:nvPr userDrawn="1"/>
        </p:nvSpPr>
        <p:spPr>
          <a:xfrm>
            <a:off x="12087828" y="1675514"/>
            <a:ext cx="115747" cy="34491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Tree>
    <p:extLst>
      <p:ext uri="{BB962C8B-B14F-4D97-AF65-F5344CB8AC3E}">
        <p14:creationId xmlns:p14="http://schemas.microsoft.com/office/powerpoint/2010/main" val="3904490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1" y="1687090"/>
            <a:ext cx="4568750" cy="1721802"/>
          </a:xfrm>
          <a:noFill/>
        </p:spPr>
        <p:txBody>
          <a:bodyPr lIns="0" rIns="324000" anchor="ctr">
            <a:normAutofit/>
          </a:bodyPr>
          <a:lstStyle>
            <a:lvl1pPr algn="r">
              <a:defRPr sz="4000">
                <a:latin typeface="+mj-lt"/>
              </a:defRPr>
            </a:lvl1pPr>
          </a:lstStyle>
          <a:p>
            <a:r>
              <a:rPr lang="en-US" dirty="0"/>
              <a:t>Click to edit </a:t>
            </a:r>
            <a:br>
              <a:rPr lang="en-US" dirty="0"/>
            </a:br>
            <a:r>
              <a:rPr lang="en-US" dirty="0"/>
              <a:t>Master title style</a:t>
            </a:r>
          </a:p>
        </p:txBody>
      </p:sp>
      <p:sp>
        <p:nvSpPr>
          <p:cNvPr id="11" name="Title 1">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latin typeface="+mn-lt"/>
            </a:endParaRP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latin typeface="+mn-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latin typeface="+mn-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hape 62">
            <a:extLst>
              <a:ext uri="{FF2B5EF4-FFF2-40B4-BE49-F238E27FC236}">
                <a16:creationId xmlns:a16="http://schemas.microsoft.com/office/drawing/2014/main" id="{DADD8B14-6C18-4FC5-89FD-62D525A444DB}"/>
              </a:ext>
            </a:extLst>
          </p:cNvPr>
          <p:cNvSpPr/>
          <p:nvPr userDrawn="1"/>
        </p:nvSpPr>
        <p:spPr>
          <a:xfrm rot="16200000" flipV="1">
            <a:off x="3332057" y="729943"/>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6" name="Picture Placeholder 5">
            <a:extLst>
              <a:ext uri="{FF2B5EF4-FFF2-40B4-BE49-F238E27FC236}">
                <a16:creationId xmlns:a16="http://schemas.microsoft.com/office/drawing/2014/main" id="{09156155-C47D-47A0-A08D-DCAC4D742D3F}"/>
              </a:ext>
            </a:extLst>
          </p:cNvPr>
          <p:cNvSpPr>
            <a:spLocks noGrp="1"/>
          </p:cNvSpPr>
          <p:nvPr>
            <p:ph type="pic" sz="quarter" idx="17"/>
          </p:nvPr>
        </p:nvSpPr>
        <p:spPr>
          <a:xfrm>
            <a:off x="2214412" y="3805254"/>
            <a:ext cx="1935925" cy="1854770"/>
          </a:xfrm>
        </p:spPr>
        <p:txBody>
          <a:bodyPr/>
          <a:lstStyle>
            <a:lvl1pPr>
              <a:defRPr>
                <a:latin typeface="+mn-lt"/>
              </a:defRPr>
            </a:lvl1pPr>
          </a:lstStyle>
          <a:p>
            <a:r>
              <a:rPr lang="en-US"/>
              <a:t>Click icon to add picture</a:t>
            </a:r>
            <a:endParaRPr lang="en-US" dirty="0"/>
          </a:p>
        </p:txBody>
      </p:sp>
    </p:spTree>
    <p:extLst>
      <p:ext uri="{BB962C8B-B14F-4D97-AF65-F5344CB8AC3E}">
        <p14:creationId xmlns:p14="http://schemas.microsoft.com/office/powerpoint/2010/main" val="1007210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844947" y="2632337"/>
            <a:ext cx="4385841" cy="3357563"/>
          </a:xfrm>
        </p:spPr>
        <p:txBody>
          <a:bodyPr/>
          <a:lstStyle>
            <a:lvl1pPr>
              <a:defRPr>
                <a:latin typeface="+mn-lt"/>
              </a:defRPr>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5470816" y="2944854"/>
            <a:ext cx="3046302" cy="304504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5470816" y="2540529"/>
            <a:ext cx="3046302" cy="382749"/>
          </a:xfrm>
        </p:spPr>
        <p:txBody>
          <a:bodyPr lIns="0" anchor="b">
            <a:noAutofit/>
          </a:bodyPr>
          <a:lstStyle>
            <a:lvl1pPr marL="0" indent="0">
              <a:buNone/>
              <a:defRPr sz="1600" b="1">
                <a:latin typeface="+mn-lt"/>
                <a:cs typeface="Arial" panose="020B0604020202020204" pitchFamily="34" charset="0"/>
              </a:defRPr>
            </a:lvl1pPr>
          </a:lstStyle>
          <a:p>
            <a:pPr lvl="0"/>
            <a:r>
              <a:rPr lang="en-US" dirty="0"/>
              <a:t>Click to add title here</a:t>
            </a:r>
          </a:p>
        </p:txBody>
      </p:sp>
      <p:sp>
        <p:nvSpPr>
          <p:cNvPr id="6" name="Text Placeholder 6">
            <a:extLst>
              <a:ext uri="{FF2B5EF4-FFF2-40B4-BE49-F238E27FC236}">
                <a16:creationId xmlns:a16="http://schemas.microsoft.com/office/drawing/2014/main" id="{B2C5FA2F-DD81-4A72-AB26-A4C663724F42}"/>
              </a:ext>
            </a:extLst>
          </p:cNvPr>
          <p:cNvSpPr>
            <a:spLocks noGrp="1"/>
          </p:cNvSpPr>
          <p:nvPr>
            <p:ph type="body" sz="quarter" idx="13"/>
          </p:nvPr>
        </p:nvSpPr>
        <p:spPr>
          <a:xfrm>
            <a:off x="8769607" y="2944854"/>
            <a:ext cx="3046302" cy="304504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769606" y="2540529"/>
            <a:ext cx="3023149" cy="382749"/>
          </a:xfrm>
        </p:spPr>
        <p:txBody>
          <a:bodyPr lIns="0" anchor="b">
            <a:noAutofit/>
          </a:bodyPr>
          <a:lstStyle>
            <a:lvl1pPr marL="0" indent="0">
              <a:buNone/>
              <a:defRPr sz="1600" b="1">
                <a:latin typeface="+mn-lt"/>
                <a:cs typeface="Arial" panose="020B0604020202020204" pitchFamily="34" charset="0"/>
              </a:defRPr>
            </a:lvl1pPr>
          </a:lstStyle>
          <a:p>
            <a:pPr lvl="0"/>
            <a:r>
              <a:rPr lang="en-US" dirty="0"/>
              <a:t>Click to add title here</a:t>
            </a:r>
          </a:p>
        </p:txBody>
      </p:sp>
    </p:spTree>
    <p:extLst>
      <p:ext uri="{BB962C8B-B14F-4D97-AF65-F5344CB8AC3E}">
        <p14:creationId xmlns:p14="http://schemas.microsoft.com/office/powerpoint/2010/main" val="3970810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7928658" y="836271"/>
            <a:ext cx="4263342" cy="5185458"/>
          </a:xfrm>
        </p:spPr>
        <p:txBody>
          <a:bodyPr/>
          <a:lstStyle>
            <a:lvl1pPr>
              <a:defRPr>
                <a:latin typeface="+mn-lt"/>
              </a:defRPr>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3657597" y="836271"/>
            <a:ext cx="4262400" cy="5185458"/>
          </a:xfrm>
          <a:solidFill>
            <a:schemeClr val="accent2"/>
          </a:solidFill>
        </p:spPr>
        <p:txBody>
          <a:bodyPr lIns="252000" tIns="144000" rIns="144000">
            <a:noAutofit/>
          </a:bodyPr>
          <a:lstStyle>
            <a:lvl1pPr marL="0" indent="0">
              <a:lnSpc>
                <a:spcPct val="100000"/>
              </a:lnSpc>
              <a:buNone/>
              <a:defRPr sz="1400">
                <a:solidFill>
                  <a:schemeClr val="tx2"/>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5033" y="1659770"/>
            <a:ext cx="2558005" cy="1325563"/>
          </a:xfrm>
        </p:spPr>
        <p:txBody>
          <a:bodyPr anchor="t"/>
          <a:lstStyle>
            <a:lvl1pPr algn="r">
              <a:defRPr>
                <a:latin typeface="+mj-lt"/>
              </a:defRPr>
            </a:lvl1pPr>
          </a:lstStyle>
          <a:p>
            <a:r>
              <a:rPr lang="en-US" dirty="0"/>
              <a:t>Click to </a:t>
            </a:r>
            <a:br>
              <a:rPr lang="en-US" dirty="0"/>
            </a:br>
            <a:r>
              <a:rPr lang="en-US" dirty="0"/>
              <a:t>Add Title</a:t>
            </a:r>
          </a:p>
        </p:txBody>
      </p:sp>
      <p:sp>
        <p:nvSpPr>
          <p:cNvPr id="6" name="Shape 62">
            <a:extLst>
              <a:ext uri="{FF2B5EF4-FFF2-40B4-BE49-F238E27FC236}">
                <a16:creationId xmlns:a16="http://schemas.microsoft.com/office/drawing/2014/main" id="{9EDA533D-03E6-4B64-A81C-A6F9E3301AB5}"/>
              </a:ext>
            </a:extLst>
          </p:cNvPr>
          <p:cNvSpPr/>
          <p:nvPr userDrawn="1"/>
        </p:nvSpPr>
        <p:spPr>
          <a:xfrm rot="16200000" flipV="1">
            <a:off x="965155" y="434980"/>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217407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a:noAutofit/>
          </a:bodyPr>
          <a:lstStyle>
            <a:lvl1pPr marL="0" indent="0">
              <a:lnSpc>
                <a:spcPct val="100000"/>
              </a:lnSpc>
              <a:buNone/>
              <a:defRPr sz="1400">
                <a:solidFill>
                  <a:schemeClr val="tx2"/>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anchor="b"/>
          <a:lstStyle>
            <a:lvl1pPr algn="l">
              <a:defRPr>
                <a:latin typeface="+mj-lt"/>
              </a:defRPr>
            </a:lvl1pPr>
          </a:lstStyle>
          <a:p>
            <a:r>
              <a:rPr lang="en-US" dirty="0"/>
              <a:t>Click to Add Title</a:t>
            </a:r>
          </a:p>
        </p:txBody>
      </p:sp>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836271"/>
            <a:ext cx="3523423" cy="5185458"/>
          </a:xfrm>
          <a:solidFill>
            <a:schemeClr val="bg1">
              <a:lumMod val="95000"/>
            </a:schemeClr>
          </a:solidFill>
        </p:spPr>
        <p:txBody>
          <a:bodyPr/>
          <a:lstStyle>
            <a:lvl1pPr>
              <a:defRPr>
                <a:latin typeface="+mn-lt"/>
              </a:defRPr>
            </a:lvl1pPr>
          </a:lstStyle>
          <a:p>
            <a:r>
              <a:rPr lang="en-US"/>
              <a:t>Click icon to add picture</a:t>
            </a:r>
            <a:endParaRPr lang="en-US" dirty="0"/>
          </a:p>
        </p:txBody>
      </p:sp>
    </p:spTree>
    <p:extLst>
      <p:ext uri="{BB962C8B-B14F-4D97-AF65-F5344CB8AC3E}">
        <p14:creationId xmlns:p14="http://schemas.microsoft.com/office/powerpoint/2010/main" val="997227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CBA09E-664D-42AC-81A8-E6756A655750}"/>
              </a:ext>
            </a:extLst>
          </p:cNvPr>
          <p:cNvSpPr/>
          <p:nvPr userDrawn="1"/>
        </p:nvSpPr>
        <p:spPr>
          <a:xfrm>
            <a:off x="-1" y="1539432"/>
            <a:ext cx="8866207" cy="53185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id="{82CAE461-C0B1-40CE-96C7-BF817A2EA315}"/>
              </a:ext>
            </a:extLst>
          </p:cNvPr>
          <p:cNvSpPr>
            <a:spLocks noGrp="1"/>
          </p:cNvSpPr>
          <p:nvPr>
            <p:ph type="pic" sz="quarter" idx="15"/>
          </p:nvPr>
        </p:nvSpPr>
        <p:spPr>
          <a:xfrm>
            <a:off x="0" y="0"/>
            <a:ext cx="12191995" cy="6857999"/>
          </a:xfrm>
          <a:custGeom>
            <a:avLst/>
            <a:gdLst>
              <a:gd name="connsiteX0" fmla="*/ 0 w 12191995"/>
              <a:gd name="connsiteY0" fmla="*/ 0 h 6857999"/>
              <a:gd name="connsiteX1" fmla="*/ 12191995 w 12191995"/>
              <a:gd name="connsiteY1" fmla="*/ 0 h 6857999"/>
              <a:gd name="connsiteX2" fmla="*/ 12191995 w 12191995"/>
              <a:gd name="connsiteY2" fmla="*/ 6857999 h 6857999"/>
              <a:gd name="connsiteX3" fmla="*/ 8866207 w 12191995"/>
              <a:gd name="connsiteY3" fmla="*/ 6857999 h 6857999"/>
              <a:gd name="connsiteX4" fmla="*/ 8866207 w 12191995"/>
              <a:gd name="connsiteY4" fmla="*/ 1539432 h 6857999"/>
              <a:gd name="connsiteX5" fmla="*/ 0 w 12191995"/>
              <a:gd name="connsiteY5" fmla="*/ 153943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5" h="6857999">
                <a:moveTo>
                  <a:pt x="0" y="0"/>
                </a:moveTo>
                <a:lnTo>
                  <a:pt x="12191995" y="0"/>
                </a:lnTo>
                <a:lnTo>
                  <a:pt x="12191995" y="6857999"/>
                </a:lnTo>
                <a:lnTo>
                  <a:pt x="8866207" y="6857999"/>
                </a:lnTo>
                <a:lnTo>
                  <a:pt x="8866207" y="1539432"/>
                </a:lnTo>
                <a:lnTo>
                  <a:pt x="0" y="1539432"/>
                </a:lnTo>
                <a:close/>
              </a:path>
            </a:pathLst>
          </a:custGeom>
          <a:solidFill>
            <a:schemeClr val="bg1">
              <a:lumMod val="95000"/>
            </a:schemeClr>
          </a:solidFill>
        </p:spPr>
        <p:txBody>
          <a:bodyPr wrap="square">
            <a:noAutofit/>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a:extLst>
              <a:ext uri="{FF2B5EF4-FFF2-40B4-BE49-F238E27FC236}">
                <a16:creationId xmlns:a16="http://schemas.microsoft.com/office/drawing/2014/main" id="{E1A23DB6-E067-4A30-8C4B-98B452428518}"/>
              </a:ext>
            </a:extLst>
          </p:cNvPr>
          <p:cNvSpPr/>
          <p:nvPr userDrawn="1"/>
        </p:nvSpPr>
        <p:spPr>
          <a:xfrm rot="16200000" flipV="1">
            <a:off x="1094402" y="181984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091658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5278052" y="3206186"/>
            <a:ext cx="6435525" cy="2815543"/>
          </a:xfrm>
          <a:noFill/>
          <a:ln>
            <a:noFill/>
          </a:ln>
        </p:spPr>
        <p:txBody>
          <a:bodyPr lIns="0" tIns="216000" rIns="180000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lIns="0" anchor="b"/>
          <a:lstStyle>
            <a:lvl1pPr algn="l">
              <a:defRPr>
                <a:latin typeface="+mj-lt"/>
              </a:defRPr>
            </a:lvl1pPr>
          </a:lstStyle>
          <a:p>
            <a:r>
              <a:rPr lang="en-US" dirty="0"/>
              <a:t>Click to Add Title</a:t>
            </a:r>
          </a:p>
        </p:txBody>
      </p:sp>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838200" y="836271"/>
            <a:ext cx="3657059" cy="5185458"/>
          </a:xfrm>
          <a:solidFill>
            <a:schemeClr val="bg1">
              <a:lumMod val="95000"/>
            </a:schemeClr>
          </a:solidFill>
        </p:spPr>
        <p:txBody>
          <a:bodyPr/>
          <a:lstStyle>
            <a:lvl1pPr>
              <a:defRPr>
                <a:latin typeface="+mn-lt"/>
              </a:defRPr>
            </a:lvl1pPr>
          </a:lstStyle>
          <a:p>
            <a:r>
              <a:rPr lang="en-US"/>
              <a:t>Click icon to add picture</a:t>
            </a:r>
            <a:endParaRPr lang="en-US" dirty="0"/>
          </a:p>
        </p:txBody>
      </p:sp>
    </p:spTree>
    <p:extLst>
      <p:ext uri="{BB962C8B-B14F-4D97-AF65-F5344CB8AC3E}">
        <p14:creationId xmlns:p14="http://schemas.microsoft.com/office/powerpoint/2010/main" val="583128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a:lstStyle>
            <a:lvl1pPr>
              <a:defRPr>
                <a:latin typeface="+mn-lt"/>
              </a:defRPr>
            </a:lvl1p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anchor="t"/>
          <a:lstStyle>
            <a:lvl1pPr algn="l">
              <a:defRPr>
                <a:latin typeface="+mj-lt"/>
              </a:defRPr>
            </a:lvl1pPr>
          </a:lstStyle>
          <a:p>
            <a:r>
              <a:rPr lang="en-US" dirty="0"/>
              <a:t>Click to </a:t>
            </a:r>
            <a:br>
              <a:rPr lang="en-US" dirty="0"/>
            </a:br>
            <a:r>
              <a:rPr lang="en-US" dirty="0"/>
              <a:t>Add Title</a:t>
            </a:r>
          </a:p>
        </p:txBody>
      </p:sp>
      <p:sp>
        <p:nvSpPr>
          <p:cNvPr id="6" name="Shape 62">
            <a:extLst>
              <a:ext uri="{FF2B5EF4-FFF2-40B4-BE49-F238E27FC236}">
                <a16:creationId xmlns:a16="http://schemas.microsoft.com/office/drawing/2014/main" id="{9EDA533D-03E6-4B64-A81C-A6F9E3301AB5}"/>
              </a:ext>
            </a:extLst>
          </p:cNvPr>
          <p:cNvSpPr/>
          <p:nvPr userDrawn="1"/>
        </p:nvSpPr>
        <p:spPr>
          <a:xfrm rot="16200000" flipV="1">
            <a:off x="965155" y="434980"/>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3" name="Rectangle 2">
            <a:extLst>
              <a:ext uri="{FF2B5EF4-FFF2-40B4-BE49-F238E27FC236}">
                <a16:creationId xmlns:a16="http://schemas.microsoft.com/office/drawing/2014/main" id="{9DF8596F-E730-47C4-86C3-F4A9B3F78268}"/>
              </a:ext>
            </a:extLst>
          </p:cNvPr>
          <p:cNvSpPr/>
          <p:nvPr userDrawn="1"/>
        </p:nvSpPr>
        <p:spPr>
          <a:xfrm>
            <a:off x="4745620" y="0"/>
            <a:ext cx="7446380"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dirty="0">
              <a:solidFill>
                <a:schemeClr val="tx2"/>
              </a:solidFill>
              <a:latin typeface="+mn-lt"/>
              <a:cs typeface="Arial" panose="020B0604020202020204" pitchFamily="34" charset="0"/>
            </a:endParaRP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987207"/>
            <a:ext cx="2837822" cy="382749"/>
          </a:xfrm>
        </p:spPr>
        <p:txBody>
          <a:bodyPr lIns="0" tIns="0" anchor="t">
            <a:normAutofit/>
          </a:bodyPr>
          <a:lstStyle>
            <a:lvl1pPr marL="0" indent="0">
              <a:buNone/>
              <a:defRPr sz="1600" b="1">
                <a:solidFill>
                  <a:schemeClr val="tx2"/>
                </a:solidFill>
                <a:latin typeface="+mn-lt"/>
                <a:cs typeface="Arial" panose="020B0604020202020204" pitchFamily="34" charset="0"/>
              </a:defRPr>
            </a:lvl1pPr>
          </a:lstStyle>
          <a:p>
            <a:pPr lvl="0"/>
            <a:r>
              <a:rPr lang="en-US" dirty="0"/>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8351371" y="987208"/>
            <a:ext cx="3501106" cy="1397178"/>
          </a:xfrm>
        </p:spPr>
        <p:txBody>
          <a:bodyPr lIns="0" tIns="0">
            <a:normAutofit/>
          </a:bodyPr>
          <a:lstStyle>
            <a:lvl1pPr marL="0" indent="0">
              <a:lnSpc>
                <a:spcPct val="100000"/>
              </a:lnSpc>
              <a:buNone/>
              <a:defRPr sz="1400">
                <a:solidFill>
                  <a:schemeClr val="tx2"/>
                </a:solidFill>
                <a:latin typeface="+mn-lt"/>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Tree>
    <p:extLst>
      <p:ext uri="{BB962C8B-B14F-4D97-AF65-F5344CB8AC3E}">
        <p14:creationId xmlns:p14="http://schemas.microsoft.com/office/powerpoint/2010/main" val="3336362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B9B3BD2-24FF-4E30-B0DA-4DCD6E57D9FC}"/>
              </a:ext>
            </a:extLst>
          </p:cNvPr>
          <p:cNvSpPr>
            <a:spLocks noGrp="1"/>
          </p:cNvSpPr>
          <p:nvPr>
            <p:ph type="pic" sz="quarter" idx="10"/>
          </p:nvPr>
        </p:nvSpPr>
        <p:spPr>
          <a:xfrm>
            <a:off x="838200" y="0"/>
            <a:ext cx="113538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838200" y="4566452"/>
            <a:ext cx="5007015" cy="1440000"/>
          </a:xfrm>
          <a:solidFill>
            <a:schemeClr val="bg1"/>
          </a:solidFill>
        </p:spPr>
        <p:txBody>
          <a:bodyPr lIns="216000">
            <a:normAutofit/>
          </a:bodyPr>
          <a:lstStyle>
            <a:lvl1pPr>
              <a:defRPr sz="4000">
                <a:latin typeface="+mj-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953602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B9B3BD2-24FF-4E30-B0DA-4DCD6E57D9FC}"/>
              </a:ext>
            </a:extLst>
          </p:cNvPr>
          <p:cNvSpPr>
            <a:spLocks noGrp="1"/>
          </p:cNvSpPr>
          <p:nvPr>
            <p:ph type="pic" sz="quarter" idx="10"/>
          </p:nvPr>
        </p:nvSpPr>
        <p:spPr>
          <a:xfrm>
            <a:off x="838200" y="0"/>
            <a:ext cx="11353800" cy="6858000"/>
          </a:xfrm>
        </p:spPr>
        <p:txBody>
          <a:bodyPr/>
          <a:lstStyle/>
          <a:p>
            <a:r>
              <a:rPr lang="en-US"/>
              <a:t>Click icon to add picture</a:t>
            </a:r>
            <a:endParaRPr lang="en-US" dirty="0"/>
          </a:p>
        </p:txBody>
      </p:sp>
      <p:sp>
        <p:nvSpPr>
          <p:cNvPr id="4" name="Text Placeholder 3">
            <a:extLst>
              <a:ext uri="{FF2B5EF4-FFF2-40B4-BE49-F238E27FC236}">
                <a16:creationId xmlns:a16="http://schemas.microsoft.com/office/drawing/2014/main" id="{049A10FA-D831-43AB-9DF1-EDB14480E3E1}"/>
              </a:ext>
            </a:extLst>
          </p:cNvPr>
          <p:cNvSpPr>
            <a:spLocks noGrp="1"/>
          </p:cNvSpPr>
          <p:nvPr>
            <p:ph type="body" sz="quarter" idx="11" hasCustomPrompt="1"/>
          </p:nvPr>
        </p:nvSpPr>
        <p:spPr>
          <a:xfrm>
            <a:off x="0" y="-1478756"/>
            <a:ext cx="4572000" cy="1189037"/>
          </a:xfrm>
        </p:spPr>
        <p:txBody>
          <a:bodyPr anchor="b">
            <a:normAutofit/>
          </a:bodyPr>
          <a:lstStyle>
            <a:lvl1pPr marL="0" indent="0">
              <a:buNone/>
              <a:defRPr sz="2800">
                <a:solidFill>
                  <a:schemeClr val="bg1">
                    <a:lumMod val="85000"/>
                  </a:schemeClr>
                </a:solidFill>
              </a:defRPr>
            </a:lvl1pPr>
          </a:lstStyle>
          <a:p>
            <a:pPr lvl="0"/>
            <a:r>
              <a:rPr lang="en-US" dirty="0"/>
              <a:t>Slide Title</a:t>
            </a:r>
          </a:p>
        </p:txBody>
      </p:sp>
    </p:spTree>
    <p:extLst>
      <p:ext uri="{BB962C8B-B14F-4D97-AF65-F5344CB8AC3E}">
        <p14:creationId xmlns:p14="http://schemas.microsoft.com/office/powerpoint/2010/main" val="2632027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7FBD120B-8377-4641-9618-9DD682652CAA}"/>
              </a:ext>
            </a:extLst>
          </p:cNvPr>
          <p:cNvSpPr>
            <a:spLocks noGrp="1"/>
          </p:cNvSpPr>
          <p:nvPr>
            <p:ph type="title"/>
          </p:nvPr>
        </p:nvSpPr>
        <p:spPr>
          <a:xfrm>
            <a:off x="0" y="4705635"/>
            <a:ext cx="5845215" cy="1440000"/>
          </a:xfrm>
          <a:solidFill>
            <a:schemeClr val="bg1"/>
          </a:solidFill>
        </p:spPr>
        <p:txBody>
          <a:bodyPr lIns="792000">
            <a:normAutofit/>
          </a:bodyPr>
          <a:lstStyle>
            <a:lvl1pPr>
              <a:defRPr sz="4000">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4259740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29559417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solidFill>
            <a:schemeClr val="bg1"/>
          </a:solidFill>
        </p:spPr>
        <p:txBody>
          <a:bodyPr lIns="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66147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21259541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838200" y="1"/>
            <a:ext cx="11353800" cy="5547360"/>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853440" y="5688402"/>
            <a:ext cx="8717280" cy="823070"/>
          </a:xfrm>
          <a:solidFill>
            <a:schemeClr val="bg1"/>
          </a:solidFill>
        </p:spPr>
        <p:txBody>
          <a:bodyPr lIns="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7136611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838200" y="853441"/>
            <a:ext cx="11353800" cy="5151119"/>
          </a:xfrm>
        </p:spPr>
        <p:txBody>
          <a:bodyPr/>
          <a:lstStyle/>
          <a:p>
            <a:r>
              <a:rPr lang="en-US"/>
              <a:t>Click icon to add picture</a:t>
            </a:r>
            <a:endParaRPr lang="en-US" dirty="0"/>
          </a:p>
        </p:txBody>
      </p:sp>
    </p:spTree>
    <p:extLst>
      <p:ext uri="{BB962C8B-B14F-4D97-AF65-F5344CB8AC3E}">
        <p14:creationId xmlns:p14="http://schemas.microsoft.com/office/powerpoint/2010/main" val="3908988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Image">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id="{82CAE461-C0B1-40CE-96C7-BF817A2EA315}"/>
              </a:ext>
            </a:extLst>
          </p:cNvPr>
          <p:cNvSpPr>
            <a:spLocks noGrp="1"/>
          </p:cNvSpPr>
          <p:nvPr>
            <p:ph type="pic" sz="quarter" idx="15"/>
          </p:nvPr>
        </p:nvSpPr>
        <p:spPr>
          <a:xfrm>
            <a:off x="0" y="0"/>
            <a:ext cx="12191995" cy="6857999"/>
          </a:xfrm>
          <a:custGeom>
            <a:avLst/>
            <a:gdLst>
              <a:gd name="connsiteX0" fmla="*/ 0 w 12191995"/>
              <a:gd name="connsiteY0" fmla="*/ 0 h 6857999"/>
              <a:gd name="connsiteX1" fmla="*/ 12191995 w 12191995"/>
              <a:gd name="connsiteY1" fmla="*/ 0 h 6857999"/>
              <a:gd name="connsiteX2" fmla="*/ 12191995 w 12191995"/>
              <a:gd name="connsiteY2" fmla="*/ 6857999 h 6857999"/>
              <a:gd name="connsiteX3" fmla="*/ 8866207 w 12191995"/>
              <a:gd name="connsiteY3" fmla="*/ 6857999 h 6857999"/>
              <a:gd name="connsiteX4" fmla="*/ 8866207 w 12191995"/>
              <a:gd name="connsiteY4" fmla="*/ 1539432 h 6857999"/>
              <a:gd name="connsiteX5" fmla="*/ 0 w 12191995"/>
              <a:gd name="connsiteY5" fmla="*/ 153943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5" h="6857999">
                <a:moveTo>
                  <a:pt x="0" y="0"/>
                </a:moveTo>
                <a:lnTo>
                  <a:pt x="12191995" y="0"/>
                </a:lnTo>
                <a:lnTo>
                  <a:pt x="12191995" y="6857999"/>
                </a:lnTo>
                <a:lnTo>
                  <a:pt x="8866207" y="6857999"/>
                </a:lnTo>
                <a:lnTo>
                  <a:pt x="8866207" y="1539432"/>
                </a:lnTo>
                <a:lnTo>
                  <a:pt x="0" y="1539432"/>
                </a:lnTo>
                <a:close/>
              </a:path>
            </a:pathLst>
          </a:custGeom>
          <a:solidFill>
            <a:schemeClr val="bg1">
              <a:lumMod val="95000"/>
            </a:schemeClr>
          </a:solidFill>
        </p:spPr>
        <p:txBody>
          <a:bodyPr wrap="square">
            <a:noAutofit/>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a:extLst>
              <a:ext uri="{FF2B5EF4-FFF2-40B4-BE49-F238E27FC236}">
                <a16:creationId xmlns:a16="http://schemas.microsoft.com/office/drawing/2014/main" id="{E1A23DB6-E067-4A30-8C4B-98B452428518}"/>
              </a:ext>
            </a:extLst>
          </p:cNvPr>
          <p:cNvSpPr/>
          <p:nvPr userDrawn="1"/>
        </p:nvSpPr>
        <p:spPr>
          <a:xfrm rot="16200000" flipV="1">
            <a:off x="1094402" y="181984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558850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1314209" y="1203769"/>
            <a:ext cx="9563582" cy="5060062"/>
          </a:xfrm>
          <a:solidFill>
            <a:schemeClr val="bg1"/>
          </a:solidFill>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F595BB60-922F-4254-AD20-DEA3FA4B75C4}"/>
              </a:ext>
            </a:extLst>
          </p:cNvPr>
          <p:cNvSpPr>
            <a:spLocks noGrp="1"/>
          </p:cNvSpPr>
          <p:nvPr>
            <p:ph type="title"/>
          </p:nvPr>
        </p:nvSpPr>
        <p:spPr>
          <a:xfrm>
            <a:off x="1314208" y="339162"/>
            <a:ext cx="9563581" cy="823070"/>
          </a:xfrm>
          <a:noFill/>
        </p:spPr>
        <p:txBody>
          <a:bodyPr lIns="0">
            <a:normAutofit/>
          </a:bodyPr>
          <a:lstStyle>
            <a:lvl1pPr>
              <a:defRPr sz="4000">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3234657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836030" y="747000"/>
            <a:ext cx="10519940" cy="5364000"/>
          </a:xfrm>
          <a:solidFill>
            <a:schemeClr val="bg1"/>
          </a:solidFill>
        </p:spPr>
        <p:txBody>
          <a:bodyPr/>
          <a:lstStyle/>
          <a:p>
            <a:r>
              <a:rPr lang="en-US"/>
              <a:t>Click icon to add picture</a:t>
            </a:r>
            <a:endParaRPr lang="en-US" dirty="0"/>
          </a:p>
        </p:txBody>
      </p:sp>
    </p:spTree>
    <p:extLst>
      <p:ext uri="{BB962C8B-B14F-4D97-AF65-F5344CB8AC3E}">
        <p14:creationId xmlns:p14="http://schemas.microsoft.com/office/powerpoint/2010/main" val="25622677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0729B41-53A1-4BDC-BF75-A9E553C70D89}"/>
              </a:ext>
            </a:extLst>
          </p:cNvPr>
          <p:cNvSpPr/>
          <p:nvPr userDrawn="1"/>
        </p:nvSpPr>
        <p:spPr>
          <a:xfrm>
            <a:off x="-16640" y="0"/>
            <a:ext cx="1137043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200" y="365125"/>
            <a:ext cx="7634288" cy="1325563"/>
          </a:xfrm>
        </p:spPr>
        <p:txBody>
          <a:bodyPr>
            <a:normAutofit/>
          </a:bodyPr>
          <a:lstStyle>
            <a:lvl1pPr>
              <a:defRPr sz="6000" b="1">
                <a:solidFill>
                  <a:schemeClr val="bg1"/>
                </a:solidFill>
                <a:latin typeface="+mj-lt"/>
              </a:defRPr>
            </a:lvl1pPr>
          </a:lstStyle>
          <a:p>
            <a:r>
              <a:rPr lang="en-US" dirty="0"/>
              <a:t>Section Header</a:t>
            </a:r>
          </a:p>
        </p:txBody>
      </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530361" y="4719574"/>
            <a:ext cx="2489200" cy="3124200"/>
          </a:xfrm>
        </p:spPr>
        <p:txBody>
          <a:bodyPr tIns="0" bIns="0" anchor="b">
            <a:noAutofit/>
          </a:bodyPr>
          <a:lstStyle>
            <a:lvl1pPr marL="0" indent="0" algn="r">
              <a:buNone/>
              <a:defRPr sz="30000">
                <a:solidFill>
                  <a:schemeClr val="bg1">
                    <a:alpha val="20000"/>
                  </a:schemeClr>
                </a:solidFill>
                <a:latin typeface="+mj-lt"/>
                <a:cs typeface="Arial" panose="020B0604020202020204" pitchFamily="34" charset="0"/>
              </a:defRPr>
            </a:lvl1pPr>
          </a:lstStyle>
          <a:p>
            <a:pPr lvl="0"/>
            <a:r>
              <a:rPr lang="en-US" dirty="0"/>
              <a:t>1</a:t>
            </a:r>
          </a:p>
        </p:txBody>
      </p:sp>
    </p:spTree>
    <p:extLst>
      <p:ext uri="{BB962C8B-B14F-4D97-AF65-F5344CB8AC3E}">
        <p14:creationId xmlns:p14="http://schemas.microsoft.com/office/powerpoint/2010/main" val="2948043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0729B41-53A1-4BDC-BF75-A9E553C70D89}"/>
              </a:ext>
            </a:extLst>
          </p:cNvPr>
          <p:cNvSpPr/>
          <p:nvPr userDrawn="1"/>
        </p:nvSpPr>
        <p:spPr>
          <a:xfrm>
            <a:off x="5831840" y="0"/>
            <a:ext cx="552195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200" y="771525"/>
            <a:ext cx="4699000" cy="1694180"/>
          </a:xfrm>
        </p:spPr>
        <p:txBody>
          <a:bodyPr lIns="0" anchor="t">
            <a:noAutofit/>
          </a:bodyPr>
          <a:lstStyle>
            <a:lvl1pPr>
              <a:defRPr sz="6600" b="1">
                <a:solidFill>
                  <a:schemeClr val="tx2"/>
                </a:solidFill>
                <a:latin typeface="+mj-lt"/>
              </a:defRPr>
            </a:lvl1pPr>
          </a:lstStyle>
          <a:p>
            <a:r>
              <a:rPr lang="en-US" dirty="0"/>
              <a:t>Section </a:t>
            </a:r>
            <a:br>
              <a:rPr lang="en-US" dirty="0"/>
            </a:br>
            <a:r>
              <a:rPr lang="en-US" dirty="0"/>
              <a:t>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p:spPr>
        <p:txBody>
          <a:bodyPr bIns="0" anchor="b">
            <a:noAutofit/>
          </a:bodyPr>
          <a:lstStyle>
            <a:lvl1pPr marL="0" indent="0" algn="r">
              <a:buNone/>
              <a:defRPr sz="25000">
                <a:solidFill>
                  <a:schemeClr val="bg1">
                    <a:alpha val="20000"/>
                  </a:schemeClr>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11717688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7_Custom Layou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0729B41-53A1-4BDC-BF75-A9E553C70D89}"/>
              </a:ext>
            </a:extLst>
          </p:cNvPr>
          <p:cNvSpPr/>
          <p:nvPr userDrawn="1"/>
        </p:nvSpPr>
        <p:spPr>
          <a:xfrm>
            <a:off x="1" y="0"/>
            <a:ext cx="705612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200" y="771525"/>
            <a:ext cx="5257800" cy="1694180"/>
          </a:xfrm>
        </p:spPr>
        <p:txBody>
          <a:bodyPr lIns="0" anchor="t">
            <a:normAutofit/>
          </a:bodyPr>
          <a:lstStyle>
            <a:lvl1pPr>
              <a:defRPr sz="60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88BD7D8D-4534-4674-90CD-5444E7502E2A}"/>
              </a:ext>
            </a:extLst>
          </p:cNvPr>
          <p:cNvSpPr>
            <a:spLocks noGrp="1"/>
          </p:cNvSpPr>
          <p:nvPr>
            <p:ph type="body" sz="quarter" idx="10" hasCustomPrompt="1"/>
          </p:nvPr>
        </p:nvSpPr>
        <p:spPr>
          <a:xfrm>
            <a:off x="9502636" y="4463007"/>
            <a:ext cx="2489200" cy="3124198"/>
          </a:xfrm>
        </p:spPr>
        <p:txBody>
          <a:bodyPr bIns="0" anchor="b">
            <a:noAutofit/>
          </a:bodyPr>
          <a:lstStyle>
            <a:lvl1pPr marL="0" indent="0" algn="r">
              <a:buNone/>
              <a:defRPr sz="25000">
                <a:solidFill>
                  <a:schemeClr val="bg1">
                    <a:lumMod val="85000"/>
                    <a:alpha val="20000"/>
                  </a:schemeClr>
                </a:solidFill>
                <a:latin typeface="+mj-lt"/>
                <a:cs typeface="Arial" panose="020B0604020202020204" pitchFamily="34" charset="0"/>
              </a:defRPr>
            </a:lvl1pPr>
          </a:lstStyle>
          <a:p>
            <a:pPr lvl="0"/>
            <a:r>
              <a:rPr lang="en-US" dirty="0"/>
              <a:t>#</a:t>
            </a:r>
          </a:p>
        </p:txBody>
      </p:sp>
    </p:spTree>
    <p:extLst>
      <p:ext uri="{BB962C8B-B14F-4D97-AF65-F5344CB8AC3E}">
        <p14:creationId xmlns:p14="http://schemas.microsoft.com/office/powerpoint/2010/main" val="42496879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8_Custom Layout">
    <p:bg>
      <p:bgPr>
        <a:solidFill>
          <a:schemeClr val="bg1"/>
        </a:solidFill>
        <a:effectLst/>
      </p:bgPr>
    </p:bg>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FC75DEA4-0A76-480D-A95E-49B8E0DD9749}"/>
              </a:ext>
            </a:extLst>
          </p:cNvPr>
          <p:cNvSpPr>
            <a:spLocks noGrp="1"/>
          </p:cNvSpPr>
          <p:nvPr>
            <p:ph type="body" sz="quarter" idx="10" hasCustomPrompt="1"/>
          </p:nvPr>
        </p:nvSpPr>
        <p:spPr>
          <a:xfrm>
            <a:off x="7335647" y="3145492"/>
            <a:ext cx="2489200" cy="3124198"/>
          </a:xfrm>
        </p:spPr>
        <p:txBody>
          <a:bodyPr bIns="0" anchor="b">
            <a:noAutofit/>
          </a:bodyPr>
          <a:lstStyle>
            <a:lvl1pPr marL="0" indent="0" algn="l">
              <a:buNone/>
              <a:defRPr sz="25000">
                <a:solidFill>
                  <a:srgbClr val="5DAAB0">
                    <a:alpha val="20000"/>
                  </a:srgbClr>
                </a:solidFill>
                <a:latin typeface="+mj-lt"/>
                <a:cs typeface="Arial" panose="020B0604020202020204" pitchFamily="34" charset="0"/>
              </a:defRPr>
            </a:lvl1pPr>
          </a:lstStyle>
          <a:p>
            <a:pPr lvl="0"/>
            <a:r>
              <a:rPr lang="en-US" dirty="0"/>
              <a:t>#</a:t>
            </a:r>
          </a:p>
        </p:txBody>
      </p:sp>
      <p:sp>
        <p:nvSpPr>
          <p:cNvPr id="16" name="Rectangle 15">
            <a:extLst>
              <a:ext uri="{FF2B5EF4-FFF2-40B4-BE49-F238E27FC236}">
                <a16:creationId xmlns:a16="http://schemas.microsoft.com/office/drawing/2014/main" id="{E0729B41-53A1-4BDC-BF75-A9E553C70D89}"/>
              </a:ext>
            </a:extLst>
          </p:cNvPr>
          <p:cNvSpPr/>
          <p:nvPr userDrawn="1"/>
        </p:nvSpPr>
        <p:spPr>
          <a:xfrm>
            <a:off x="0" y="1394370"/>
            <a:ext cx="7056121" cy="40692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22960" y="1934210"/>
            <a:ext cx="5273040" cy="1694180"/>
          </a:xfrm>
        </p:spPr>
        <p:txBody>
          <a:bodyPr lIns="0" anchor="t">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17935321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0729B41-53A1-4BDC-BF75-A9E553C70D89}"/>
              </a:ext>
            </a:extLst>
          </p:cNvPr>
          <p:cNvSpPr/>
          <p:nvPr userDrawn="1"/>
        </p:nvSpPr>
        <p:spPr>
          <a:xfrm>
            <a:off x="-16640" y="1"/>
            <a:ext cx="12208639" cy="49072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22959" y="2691447"/>
            <a:ext cx="6272321" cy="1694180"/>
          </a:xfrm>
        </p:spPr>
        <p:txBody>
          <a:bodyPr lIns="0" anchor="b">
            <a:noAutofit/>
          </a:bodyPr>
          <a:lstStyle>
            <a:lvl1pPr algn="l">
              <a:defRPr sz="6600" b="1">
                <a:solidFill>
                  <a:schemeClr val="bg1"/>
                </a:solidFill>
                <a:latin typeface="+mj-lt"/>
              </a:defRPr>
            </a:lvl1pPr>
          </a:lstStyle>
          <a:p>
            <a:r>
              <a:rPr lang="en-US" dirty="0"/>
              <a:t>Section Header</a:t>
            </a:r>
          </a:p>
        </p:txBody>
      </p:sp>
      <p:sp>
        <p:nvSpPr>
          <p:cNvPr id="19" name="Text Placeholder 3">
            <a:extLst>
              <a:ext uri="{FF2B5EF4-FFF2-40B4-BE49-F238E27FC236}">
                <a16:creationId xmlns:a16="http://schemas.microsoft.com/office/drawing/2014/main" id="{7A110188-91CF-42CE-9B0F-643DB15F9D8E}"/>
              </a:ext>
            </a:extLst>
          </p:cNvPr>
          <p:cNvSpPr>
            <a:spLocks noGrp="1"/>
          </p:cNvSpPr>
          <p:nvPr>
            <p:ph type="body" sz="quarter" idx="10" hasCustomPrompt="1"/>
          </p:nvPr>
        </p:nvSpPr>
        <p:spPr>
          <a:xfrm>
            <a:off x="7591826" y="2613057"/>
            <a:ext cx="2489200" cy="3124198"/>
          </a:xfrm>
        </p:spPr>
        <p:txBody>
          <a:bodyPr bIns="0" anchor="b">
            <a:noAutofit/>
          </a:bodyPr>
          <a:lstStyle>
            <a:lvl1pPr marL="0" indent="0" algn="l">
              <a:buNone/>
              <a:defRPr sz="25000">
                <a:solidFill>
                  <a:srgbClr val="3B7579"/>
                </a:solidFill>
                <a:latin typeface="+mj-lt"/>
                <a:cs typeface="Arial" panose="020B0604020202020204" pitchFamily="34" charset="0"/>
              </a:defRPr>
            </a:lvl1pPr>
          </a:lstStyle>
          <a:p>
            <a:pPr lvl="0"/>
            <a:r>
              <a:rPr lang="en-US" dirty="0"/>
              <a:t>#</a:t>
            </a:r>
          </a:p>
        </p:txBody>
      </p:sp>
    </p:spTree>
    <p:extLst>
      <p:ext uri="{BB962C8B-B14F-4D97-AF65-F5344CB8AC3E}">
        <p14:creationId xmlns:p14="http://schemas.microsoft.com/office/powerpoint/2010/main" val="37630524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9791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Imag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latin typeface="+mj-lt"/>
              </a:defRPr>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5" name="Shape 62">
            <a:extLst>
              <a:ext uri="{FF2B5EF4-FFF2-40B4-BE49-F238E27FC236}">
                <a16:creationId xmlns:a16="http://schemas.microsoft.com/office/drawing/2014/main" id="{00B58E1E-3AD1-467A-94AA-6578BE4756A3}"/>
              </a:ext>
            </a:extLst>
          </p:cNvPr>
          <p:cNvSpPr/>
          <p:nvPr userDrawn="1"/>
        </p:nvSpPr>
        <p:spPr>
          <a:xfrm rot="16200000" flipV="1">
            <a:off x="965155" y="18291"/>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278528"/>
            <a:ext cx="4008438" cy="2560899"/>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a:t>Click to edit Master text styles</a:t>
            </a:r>
          </a:p>
        </p:txBody>
      </p:sp>
      <p:sp>
        <p:nvSpPr>
          <p:cNvPr id="15" name="Picture Placeholder 5">
            <a:extLst>
              <a:ext uri="{FF2B5EF4-FFF2-40B4-BE49-F238E27FC236}">
                <a16:creationId xmlns:a16="http://schemas.microsoft.com/office/drawing/2014/main" id="{EADDC907-00BA-437D-8631-DCDAA19616AC}"/>
              </a:ext>
            </a:extLst>
          </p:cNvPr>
          <p:cNvSpPr>
            <a:spLocks noGrp="1"/>
          </p:cNvSpPr>
          <p:nvPr>
            <p:ph type="pic" sz="quarter" idx="13"/>
          </p:nvPr>
        </p:nvSpPr>
        <p:spPr>
          <a:xfrm>
            <a:off x="6790155" y="1042384"/>
            <a:ext cx="804759" cy="804759"/>
          </a:xfrm>
          <a:prstGeom prst="ellipse">
            <a:avLst/>
          </a:prstGeom>
          <a:solidFill>
            <a:schemeClr val="bg1"/>
          </a:solidFill>
          <a:ln w="19050">
            <a:solidFill>
              <a:srgbClr val="1F1F26"/>
            </a:solidFill>
          </a:ln>
        </p:spPr>
        <p:txBody>
          <a:bodyPr>
            <a:normAutofit/>
          </a:bodyPr>
          <a:lstStyle>
            <a:lvl1pPr>
              <a:defRPr sz="800"/>
            </a:lvl1pPr>
          </a:lstStyle>
          <a:p>
            <a:r>
              <a:rPr lang="en-US" noProof="0"/>
              <a:t>Click icon to add picture</a:t>
            </a:r>
            <a:endParaRPr lang="en-US" noProof="0" dirty="0"/>
          </a:p>
        </p:txBody>
      </p:sp>
      <p:sp>
        <p:nvSpPr>
          <p:cNvPr id="21" name="Picture Placeholder 5">
            <a:extLst>
              <a:ext uri="{FF2B5EF4-FFF2-40B4-BE49-F238E27FC236}">
                <a16:creationId xmlns:a16="http://schemas.microsoft.com/office/drawing/2014/main" id="{44A0EDB5-B80A-4225-9741-99690ADBCE8D}"/>
              </a:ext>
            </a:extLst>
          </p:cNvPr>
          <p:cNvSpPr>
            <a:spLocks noGrp="1"/>
          </p:cNvSpPr>
          <p:nvPr>
            <p:ph type="pic" sz="quarter" idx="14"/>
          </p:nvPr>
        </p:nvSpPr>
        <p:spPr>
          <a:xfrm>
            <a:off x="6790155" y="2331743"/>
            <a:ext cx="804759" cy="804759"/>
          </a:xfrm>
          <a:prstGeom prst="ellipse">
            <a:avLst/>
          </a:prstGeom>
          <a:solidFill>
            <a:schemeClr val="bg1"/>
          </a:solidFill>
          <a:ln w="19050">
            <a:solidFill>
              <a:srgbClr val="1F1F26"/>
            </a:solid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2" name="Picture Placeholder 5">
            <a:extLst>
              <a:ext uri="{FF2B5EF4-FFF2-40B4-BE49-F238E27FC236}">
                <a16:creationId xmlns:a16="http://schemas.microsoft.com/office/drawing/2014/main" id="{E5C18081-A6EE-421D-96AC-0A7FA46F744A}"/>
              </a:ext>
            </a:extLst>
          </p:cNvPr>
          <p:cNvSpPr>
            <a:spLocks noGrp="1"/>
          </p:cNvSpPr>
          <p:nvPr>
            <p:ph type="pic" sz="quarter" idx="15"/>
          </p:nvPr>
        </p:nvSpPr>
        <p:spPr>
          <a:xfrm>
            <a:off x="6790155" y="3621102"/>
            <a:ext cx="804759" cy="804759"/>
          </a:xfrm>
          <a:prstGeom prst="ellipse">
            <a:avLst/>
          </a:prstGeom>
          <a:solidFill>
            <a:schemeClr val="bg1"/>
          </a:solidFill>
          <a:ln w="19050">
            <a:solidFill>
              <a:srgbClr val="1F1F26"/>
            </a:solid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3" name="Picture Placeholder 5">
            <a:extLst>
              <a:ext uri="{FF2B5EF4-FFF2-40B4-BE49-F238E27FC236}">
                <a16:creationId xmlns:a16="http://schemas.microsoft.com/office/drawing/2014/main" id="{1D21CB0A-3210-4B51-85A0-5111AEBA214F}"/>
              </a:ext>
            </a:extLst>
          </p:cNvPr>
          <p:cNvSpPr>
            <a:spLocks noGrp="1"/>
          </p:cNvSpPr>
          <p:nvPr>
            <p:ph type="pic" sz="quarter" idx="16"/>
          </p:nvPr>
        </p:nvSpPr>
        <p:spPr>
          <a:xfrm>
            <a:off x="6790155" y="4910461"/>
            <a:ext cx="804759" cy="804759"/>
          </a:xfrm>
          <a:prstGeom prst="ellipse">
            <a:avLst/>
          </a:prstGeom>
          <a:solidFill>
            <a:schemeClr val="bg1"/>
          </a:solidFill>
          <a:ln w="19050">
            <a:solidFill>
              <a:srgbClr val="1F1F26"/>
            </a:solid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Tree>
    <p:extLst>
      <p:ext uri="{BB962C8B-B14F-4D97-AF65-F5344CB8AC3E}">
        <p14:creationId xmlns:p14="http://schemas.microsoft.com/office/powerpoint/2010/main" val="4144426491"/>
      </p:ext>
    </p:extLst>
  </p:cSld>
  <p:clrMapOvr>
    <a:masterClrMapping/>
  </p:clrMapOvr>
  <p:extLst>
    <p:ext uri="{DCECCB84-F9BA-43D5-87BE-67443E8EF086}">
      <p15:sldGuideLst xmlns:p15="http://schemas.microsoft.com/office/powerpoint/2012/main">
        <p15:guide id="1" orient="horz" pos="2160">
          <p15:clr>
            <a:srgbClr val="FBAE40"/>
          </p15:clr>
        </p15:guide>
        <p15:guide id="2" pos="5382"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834DECF-152F-4E39-AD49-1ADCE9F759DB}"/>
              </a:ext>
            </a:extLst>
          </p:cNvPr>
          <p:cNvSpPr>
            <a:spLocks noGrp="1"/>
          </p:cNvSpPr>
          <p:nvPr>
            <p:ph type="pic" sz="quarter" idx="21"/>
          </p:nvPr>
        </p:nvSpPr>
        <p:spPr>
          <a:xfrm>
            <a:off x="841375" y="3097232"/>
            <a:ext cx="4008120" cy="2742196"/>
          </a:xfrm>
        </p:spPr>
        <p:txBody>
          <a:bodyPr>
            <a:normAutofit/>
          </a:bodyPr>
          <a:lstStyle>
            <a:lvl1pPr>
              <a:defRPr sz="1200"/>
            </a:lvl1pPr>
          </a:lstStyle>
          <a:p>
            <a:r>
              <a:rPr lang="en-US" noProof="0"/>
              <a:t>Click icon to add picture</a:t>
            </a:r>
            <a:endParaRPr lang="en-US" noProof="0" dirty="0"/>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normAutofit/>
          </a:bodyPr>
          <a:lstStyle>
            <a:lvl1pPr>
              <a:defRPr sz="4000" b="1">
                <a:latin typeface="+mj-lt"/>
              </a:defRPr>
            </a:lvl1pPr>
          </a:lstStyle>
          <a:p>
            <a:r>
              <a:rPr lang="en-US" noProof="0"/>
              <a:t>Click to Add </a:t>
            </a:r>
            <a:br>
              <a:rPr lang="en-US" noProof="0"/>
            </a:br>
            <a:r>
              <a:rPr lang="en-US" noProof="0"/>
              <a:t>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375081"/>
          </a:xfrm>
        </p:spPr>
        <p:txBody>
          <a:bodyPr lIns="0" anchor="t">
            <a:normAutofit/>
          </a:bodyPr>
          <a:lstStyle>
            <a:lvl1pPr marL="0" indent="0">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5" name="Shape 62">
            <a:extLst>
              <a:ext uri="{FF2B5EF4-FFF2-40B4-BE49-F238E27FC236}">
                <a16:creationId xmlns:a16="http://schemas.microsoft.com/office/drawing/2014/main" id="{00B58E1E-3AD1-467A-94AA-6578BE4756A3}"/>
              </a:ext>
            </a:extLst>
          </p:cNvPr>
          <p:cNvSpPr/>
          <p:nvPr userDrawn="1"/>
        </p:nvSpPr>
        <p:spPr>
          <a:xfrm rot="16200000" flipV="1">
            <a:off x="965155" y="18291"/>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Picture Placeholder 5">
            <a:extLst>
              <a:ext uri="{FF2B5EF4-FFF2-40B4-BE49-F238E27FC236}">
                <a16:creationId xmlns:a16="http://schemas.microsoft.com/office/drawing/2014/main" id="{EADDC907-00BA-437D-8631-DCDAA19616AC}"/>
              </a:ext>
            </a:extLst>
          </p:cNvPr>
          <p:cNvSpPr>
            <a:spLocks noGrp="1"/>
          </p:cNvSpPr>
          <p:nvPr>
            <p:ph type="pic" sz="quarter" idx="13"/>
          </p:nvPr>
        </p:nvSpPr>
        <p:spPr>
          <a:xfrm>
            <a:off x="6790155" y="1042384"/>
            <a:ext cx="804759" cy="804759"/>
          </a:xfrm>
          <a:prstGeom prst="ellipse">
            <a:avLst/>
          </a:prstGeom>
          <a:solidFill>
            <a:schemeClr val="accent1"/>
          </a:solidFill>
          <a:ln w="19050">
            <a:noFill/>
          </a:ln>
        </p:spPr>
        <p:txBody>
          <a:bodyPr>
            <a:normAutofit/>
          </a:bodyPr>
          <a:lstStyle>
            <a:lvl1pPr>
              <a:defRPr sz="800"/>
            </a:lvl1pPr>
          </a:lstStyle>
          <a:p>
            <a:r>
              <a:rPr lang="en-US" noProof="0"/>
              <a:t>Click icon to add picture</a:t>
            </a:r>
            <a:endParaRPr lang="en-US" noProof="0" dirty="0"/>
          </a:p>
        </p:txBody>
      </p:sp>
      <p:sp>
        <p:nvSpPr>
          <p:cNvPr id="21" name="Picture Placeholder 5">
            <a:extLst>
              <a:ext uri="{FF2B5EF4-FFF2-40B4-BE49-F238E27FC236}">
                <a16:creationId xmlns:a16="http://schemas.microsoft.com/office/drawing/2014/main" id="{44A0EDB5-B80A-4225-9741-99690ADBCE8D}"/>
              </a:ext>
            </a:extLst>
          </p:cNvPr>
          <p:cNvSpPr>
            <a:spLocks noGrp="1"/>
          </p:cNvSpPr>
          <p:nvPr>
            <p:ph type="pic" sz="quarter" idx="14"/>
          </p:nvPr>
        </p:nvSpPr>
        <p:spPr>
          <a:xfrm>
            <a:off x="6790155" y="2331743"/>
            <a:ext cx="804759" cy="804759"/>
          </a:xfrm>
          <a:prstGeom prst="ellipse">
            <a:avLst/>
          </a:prstGeom>
          <a:solidFill>
            <a:schemeClr val="accent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2" name="Picture Placeholder 5">
            <a:extLst>
              <a:ext uri="{FF2B5EF4-FFF2-40B4-BE49-F238E27FC236}">
                <a16:creationId xmlns:a16="http://schemas.microsoft.com/office/drawing/2014/main" id="{E5C18081-A6EE-421D-96AC-0A7FA46F744A}"/>
              </a:ext>
            </a:extLst>
          </p:cNvPr>
          <p:cNvSpPr>
            <a:spLocks noGrp="1"/>
          </p:cNvSpPr>
          <p:nvPr>
            <p:ph type="pic" sz="quarter" idx="15"/>
          </p:nvPr>
        </p:nvSpPr>
        <p:spPr>
          <a:xfrm>
            <a:off x="6790155" y="3621102"/>
            <a:ext cx="804759" cy="804759"/>
          </a:xfrm>
          <a:prstGeom prst="ellipse">
            <a:avLst/>
          </a:prstGeom>
          <a:solidFill>
            <a:schemeClr val="accent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3" name="Picture Placeholder 5">
            <a:extLst>
              <a:ext uri="{FF2B5EF4-FFF2-40B4-BE49-F238E27FC236}">
                <a16:creationId xmlns:a16="http://schemas.microsoft.com/office/drawing/2014/main" id="{1D21CB0A-3210-4B51-85A0-5111AEBA214F}"/>
              </a:ext>
            </a:extLst>
          </p:cNvPr>
          <p:cNvSpPr>
            <a:spLocks noGrp="1"/>
          </p:cNvSpPr>
          <p:nvPr>
            <p:ph type="pic" sz="quarter" idx="16"/>
          </p:nvPr>
        </p:nvSpPr>
        <p:spPr>
          <a:xfrm>
            <a:off x="6790155" y="4910461"/>
            <a:ext cx="804759" cy="804759"/>
          </a:xfrm>
          <a:prstGeom prst="ellipse">
            <a:avLst/>
          </a:prstGeom>
          <a:solidFill>
            <a:schemeClr val="accent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Tree>
    <p:extLst>
      <p:ext uri="{BB962C8B-B14F-4D97-AF65-F5344CB8AC3E}">
        <p14:creationId xmlns:p14="http://schemas.microsoft.com/office/powerpoint/2010/main" val="2219225103"/>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with Ima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78736"/>
            <a:ext cx="7252505"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1666759"/>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a:extLst>
              <a:ext uri="{FF2B5EF4-FFF2-40B4-BE49-F238E27FC236}">
                <a16:creationId xmlns:a16="http://schemas.microsoft.com/office/drawing/2014/main" id="{E1A23DB6-E067-4A30-8C4B-98B452428518}"/>
              </a:ext>
            </a:extLst>
          </p:cNvPr>
          <p:cNvSpPr/>
          <p:nvPr userDrawn="1"/>
        </p:nvSpPr>
        <p:spPr>
          <a:xfrm rot="16200000" flipV="1">
            <a:off x="1094402" y="396160"/>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0" name="Picture Placeholder 4">
            <a:extLst>
              <a:ext uri="{FF2B5EF4-FFF2-40B4-BE49-F238E27FC236}">
                <a16:creationId xmlns:a16="http://schemas.microsoft.com/office/drawing/2014/main" id="{99E7C9A1-D1C2-4923-B0AE-127044646A05}"/>
              </a:ext>
            </a:extLst>
          </p:cNvPr>
          <p:cNvSpPr>
            <a:spLocks noGrp="1"/>
          </p:cNvSpPr>
          <p:nvPr>
            <p:ph type="pic" sz="quarter" idx="10"/>
          </p:nvPr>
        </p:nvSpPr>
        <p:spPr>
          <a:xfrm>
            <a:off x="8866207" y="0"/>
            <a:ext cx="3325792" cy="6858000"/>
          </a:xfrm>
          <a:solidFill>
            <a:schemeClr val="bg1"/>
          </a:solidFill>
        </p:spPr>
        <p:txBody>
          <a:bodyPr/>
          <a:lstStyle/>
          <a:p>
            <a:r>
              <a:rPr lang="en-US"/>
              <a:t>Click icon to add picture</a:t>
            </a:r>
            <a:endParaRPr lang="en-US" dirty="0"/>
          </a:p>
        </p:txBody>
      </p:sp>
    </p:spTree>
    <p:extLst>
      <p:ext uri="{BB962C8B-B14F-4D97-AF65-F5344CB8AC3E}">
        <p14:creationId xmlns:p14="http://schemas.microsoft.com/office/powerpoint/2010/main" val="8533285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0DB138-926E-4EF2-BFC2-93D610E35703}"/>
              </a:ext>
            </a:extLst>
          </p:cNvPr>
          <p:cNvSpPr/>
          <p:nvPr userDrawn="1"/>
        </p:nvSpPr>
        <p:spPr>
          <a:xfrm>
            <a:off x="0" y="3721472"/>
            <a:ext cx="12192000" cy="3136523"/>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atin typeface="+mj-lt"/>
              </a:defRPr>
            </a:lvl1pPr>
          </a:lstStyle>
          <a:p>
            <a:r>
              <a:rPr lang="en-US" noProof="0"/>
              <a:t>Click to Add Slide Title Here</a:t>
            </a:r>
          </a:p>
        </p:txBody>
      </p:sp>
      <p:sp>
        <p:nvSpPr>
          <p:cNvPr id="6" name="Picture Placeholder 5">
            <a:extLst>
              <a:ext uri="{FF2B5EF4-FFF2-40B4-BE49-F238E27FC236}">
                <a16:creationId xmlns:a16="http://schemas.microsoft.com/office/drawing/2014/main" id="{8C7AA169-6546-4620-BD7B-7B36553C28F7}"/>
              </a:ext>
            </a:extLst>
          </p:cNvPr>
          <p:cNvSpPr>
            <a:spLocks noGrp="1"/>
          </p:cNvSpPr>
          <p:nvPr>
            <p:ph type="pic" sz="quarter" idx="13"/>
          </p:nvPr>
        </p:nvSpPr>
        <p:spPr>
          <a:xfrm>
            <a:off x="1463303" y="2677210"/>
            <a:ext cx="804759" cy="804759"/>
          </a:xfrm>
          <a:prstGeom prst="ellipse">
            <a:avLst/>
          </a:prstGeom>
          <a:solidFill>
            <a:schemeClr val="bg1"/>
          </a:solidFill>
          <a:ln w="19050">
            <a:solidFill>
              <a:srgbClr val="1F1F26"/>
            </a:solidFill>
          </a:ln>
        </p:spPr>
        <p:txBody>
          <a:bodyPr>
            <a:normAutofit/>
          </a:bodyPr>
          <a:lstStyle>
            <a:lvl1pPr>
              <a:defRPr sz="800"/>
            </a:lvl1pPr>
          </a:lstStyle>
          <a:p>
            <a:r>
              <a:rPr lang="en-US" noProof="0"/>
              <a:t>Click icon to add picture</a:t>
            </a:r>
            <a:endParaRPr lang="en-US" noProof="0" dirty="0"/>
          </a:p>
        </p:txBody>
      </p:sp>
      <p:sp>
        <p:nvSpPr>
          <p:cNvPr id="11" name="Picture Placeholder 5">
            <a:extLst>
              <a:ext uri="{FF2B5EF4-FFF2-40B4-BE49-F238E27FC236}">
                <a16:creationId xmlns:a16="http://schemas.microsoft.com/office/drawing/2014/main" id="{CE9C16DA-A24B-4516-BCC8-C747730478D8}"/>
              </a:ext>
            </a:extLst>
          </p:cNvPr>
          <p:cNvSpPr>
            <a:spLocks noGrp="1"/>
          </p:cNvSpPr>
          <p:nvPr>
            <p:ph type="pic" sz="quarter" idx="14"/>
          </p:nvPr>
        </p:nvSpPr>
        <p:spPr>
          <a:xfrm>
            <a:off x="4310608" y="2677210"/>
            <a:ext cx="804759" cy="804759"/>
          </a:xfrm>
          <a:prstGeom prst="ellipse">
            <a:avLst/>
          </a:prstGeom>
          <a:solidFill>
            <a:schemeClr val="bg1"/>
          </a:solidFill>
          <a:ln w="19050">
            <a:solidFill>
              <a:srgbClr val="1F1F26"/>
            </a:solid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a:extLst>
              <a:ext uri="{FF2B5EF4-FFF2-40B4-BE49-F238E27FC236}">
                <a16:creationId xmlns:a16="http://schemas.microsoft.com/office/drawing/2014/main" id="{A498122E-BB6F-4765-B85E-6410B9CE17AC}"/>
              </a:ext>
            </a:extLst>
          </p:cNvPr>
          <p:cNvSpPr>
            <a:spLocks noGrp="1"/>
          </p:cNvSpPr>
          <p:nvPr>
            <p:ph type="pic" sz="quarter" idx="15"/>
          </p:nvPr>
        </p:nvSpPr>
        <p:spPr>
          <a:xfrm>
            <a:off x="7157913" y="2677210"/>
            <a:ext cx="804759" cy="804759"/>
          </a:xfrm>
          <a:prstGeom prst="ellipse">
            <a:avLst/>
          </a:prstGeom>
          <a:solidFill>
            <a:schemeClr val="bg1"/>
          </a:solidFill>
          <a:ln w="19050">
            <a:solidFill>
              <a:srgbClr val="1F1F26"/>
            </a:solid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a:extLst>
              <a:ext uri="{FF2B5EF4-FFF2-40B4-BE49-F238E27FC236}">
                <a16:creationId xmlns:a16="http://schemas.microsoft.com/office/drawing/2014/main" id="{D19B2F25-5E98-4166-8476-BE599D16121D}"/>
              </a:ext>
            </a:extLst>
          </p:cNvPr>
          <p:cNvSpPr>
            <a:spLocks noGrp="1"/>
          </p:cNvSpPr>
          <p:nvPr>
            <p:ph type="pic" sz="quarter" idx="16"/>
          </p:nvPr>
        </p:nvSpPr>
        <p:spPr>
          <a:xfrm>
            <a:off x="10005218" y="2677210"/>
            <a:ext cx="804759" cy="804759"/>
          </a:xfrm>
          <a:prstGeom prst="ellipse">
            <a:avLst/>
          </a:prstGeom>
          <a:solidFill>
            <a:schemeClr val="bg1"/>
          </a:solidFill>
          <a:ln w="19050">
            <a:solidFill>
              <a:srgbClr val="1F1F26"/>
            </a:solid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3920809"/>
            <a:ext cx="2469806" cy="731694"/>
          </a:xfrm>
        </p:spPr>
        <p:txBody>
          <a:bodyPr anchor="t">
            <a:normAutofit/>
          </a:bodyPr>
          <a:lstStyle>
            <a:lvl1pPr marL="0" indent="0" algn="ctr">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3923752"/>
            <a:ext cx="2469806" cy="731694"/>
          </a:xfrm>
        </p:spPr>
        <p:txBody>
          <a:bodyPr anchor="t">
            <a:normAutofit/>
          </a:bodyPr>
          <a:lstStyle>
            <a:lvl1pPr marL="0" indent="0" algn="ctr">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3920809"/>
            <a:ext cx="2469806" cy="731694"/>
          </a:xfrm>
        </p:spPr>
        <p:txBody>
          <a:bodyPr anchor="t">
            <a:normAutofit/>
          </a:bodyPr>
          <a:lstStyle>
            <a:lvl1pPr marL="0" indent="0" algn="ctr">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3916626"/>
            <a:ext cx="2469806" cy="731694"/>
          </a:xfrm>
        </p:spPr>
        <p:txBody>
          <a:bodyPr anchor="t">
            <a:normAutofit/>
          </a:bodyPr>
          <a:lstStyle>
            <a:lvl1pPr marL="0" indent="0" algn="ctr">
              <a:buNone/>
              <a:defRPr sz="1400"/>
            </a:lvl1pPr>
          </a:lstStyle>
          <a:p>
            <a:pPr lvl="0"/>
            <a:r>
              <a:rPr lang="en-US" noProof="0"/>
              <a:t>Click to 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1337302"/>
            <a:ext cx="10685257" cy="541483"/>
          </a:xfrm>
        </p:spPr>
        <p:txBody>
          <a:bodyPr lIns="0">
            <a:noAutofit/>
          </a:bodyPr>
          <a:lstStyle>
            <a:lvl1pPr marL="0" indent="0" algn="ctr">
              <a:lnSpc>
                <a:spcPct val="100000"/>
              </a:lnSpc>
              <a:buNone/>
              <a:defRPr sz="1400">
                <a:latin typeface="+mn-lt"/>
                <a:cs typeface="Arial" panose="020B0604020202020204" pitchFamily="34" charset="0"/>
              </a:defRPr>
            </a:lvl1pPr>
          </a:lstStyle>
          <a:p>
            <a:pPr lvl="0"/>
            <a:r>
              <a:rPr lang="en-US" noProof="0"/>
              <a:t>Click to edit Master text styles</a:t>
            </a:r>
          </a:p>
        </p:txBody>
      </p:sp>
    </p:spTree>
    <p:extLst>
      <p:ext uri="{BB962C8B-B14F-4D97-AF65-F5344CB8AC3E}">
        <p14:creationId xmlns:p14="http://schemas.microsoft.com/office/powerpoint/2010/main" val="638410284"/>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1039330"/>
            <a:ext cx="10854914" cy="804759"/>
          </a:xfrm>
        </p:spPr>
        <p:txBody>
          <a:bodyPr lIns="0" anchor="b">
            <a:normAutofit/>
          </a:bodyPr>
          <a:lstStyle>
            <a:lvl1pPr algn="ctr">
              <a:defRPr sz="4000" b="1">
                <a:latin typeface="+mj-lt"/>
              </a:defRPr>
            </a:lvl1pPr>
          </a:lstStyle>
          <a:p>
            <a:r>
              <a:rPr lang="en-US" noProof="0"/>
              <a:t>Click to Add Slide Title Here</a:t>
            </a:r>
          </a:p>
        </p:txBody>
      </p:sp>
      <p:sp>
        <p:nvSpPr>
          <p:cNvPr id="6" name="Picture Placeholder 5">
            <a:extLst>
              <a:ext uri="{FF2B5EF4-FFF2-40B4-BE49-F238E27FC236}">
                <a16:creationId xmlns:a16="http://schemas.microsoft.com/office/drawing/2014/main" id="{8C7AA169-6546-4620-BD7B-7B36553C28F7}"/>
              </a:ext>
            </a:extLst>
          </p:cNvPr>
          <p:cNvSpPr>
            <a:spLocks noGrp="1"/>
          </p:cNvSpPr>
          <p:nvPr>
            <p:ph type="pic" sz="quarter" idx="13"/>
          </p:nvPr>
        </p:nvSpPr>
        <p:spPr>
          <a:xfrm>
            <a:off x="1341120" y="3235748"/>
            <a:ext cx="1049126" cy="1049124"/>
          </a:xfrm>
          <a:prstGeom prst="ellipse">
            <a:avLst/>
          </a:prstGeom>
          <a:solidFill>
            <a:schemeClr val="accent1"/>
          </a:solidFill>
          <a:ln w="19050">
            <a:noFill/>
          </a:ln>
        </p:spPr>
        <p:txBody>
          <a:bodyPr>
            <a:normAutofit/>
          </a:bodyPr>
          <a:lstStyle>
            <a:lvl1pPr>
              <a:defRPr sz="800">
                <a:latin typeface="+mn-lt"/>
              </a:defRPr>
            </a:lvl1pPr>
          </a:lstStyle>
          <a:p>
            <a:r>
              <a:rPr lang="en-US" noProof="0"/>
              <a:t>Click icon to add picture</a:t>
            </a:r>
            <a:endParaRPr lang="en-US" noProof="0" dirty="0"/>
          </a:p>
        </p:txBody>
      </p:sp>
      <p:sp>
        <p:nvSpPr>
          <p:cNvPr id="11" name="Picture Placeholder 5">
            <a:extLst>
              <a:ext uri="{FF2B5EF4-FFF2-40B4-BE49-F238E27FC236}">
                <a16:creationId xmlns:a16="http://schemas.microsoft.com/office/drawing/2014/main" id="{CE9C16DA-A24B-4516-BCC8-C747730478D8}"/>
              </a:ext>
            </a:extLst>
          </p:cNvPr>
          <p:cNvSpPr>
            <a:spLocks noGrp="1"/>
          </p:cNvSpPr>
          <p:nvPr>
            <p:ph type="pic" sz="quarter" idx="14"/>
          </p:nvPr>
        </p:nvSpPr>
        <p:spPr>
          <a:xfrm>
            <a:off x="4188425" y="3235748"/>
            <a:ext cx="1049126" cy="1049124"/>
          </a:xfrm>
          <a:prstGeom prst="ellipse">
            <a:avLst/>
          </a:prstGeom>
          <a:solidFill>
            <a:schemeClr val="accent1"/>
          </a:solidFill>
          <a:ln w="19050">
            <a:noFill/>
          </a:ln>
        </p:spPr>
        <p:txBody>
          <a:bodyPr vert="horz" lIns="91440" tIns="45720" rIns="91440" bIns="45720" rtlCol="0">
            <a:normAutofit/>
          </a:bodyPr>
          <a:lstStyle>
            <a:lvl1pPr>
              <a:defRPr lang="en-US" sz="800" dirty="0">
                <a:latin typeface="+mn-lt"/>
              </a:defRPr>
            </a:lvl1pPr>
          </a:lstStyle>
          <a:p>
            <a:pPr lvl="0"/>
            <a:r>
              <a:rPr lang="en-US" noProof="0"/>
              <a:t>Click icon to add picture</a:t>
            </a:r>
            <a:endParaRPr lang="en-US" noProof="0" dirty="0"/>
          </a:p>
        </p:txBody>
      </p:sp>
      <p:sp>
        <p:nvSpPr>
          <p:cNvPr id="13" name="Picture Placeholder 5">
            <a:extLst>
              <a:ext uri="{FF2B5EF4-FFF2-40B4-BE49-F238E27FC236}">
                <a16:creationId xmlns:a16="http://schemas.microsoft.com/office/drawing/2014/main" id="{A498122E-BB6F-4765-B85E-6410B9CE17AC}"/>
              </a:ext>
            </a:extLst>
          </p:cNvPr>
          <p:cNvSpPr>
            <a:spLocks noGrp="1"/>
          </p:cNvSpPr>
          <p:nvPr>
            <p:ph type="pic" sz="quarter" idx="15"/>
          </p:nvPr>
        </p:nvSpPr>
        <p:spPr>
          <a:xfrm>
            <a:off x="7035730" y="3235748"/>
            <a:ext cx="1049126" cy="1049124"/>
          </a:xfrm>
          <a:prstGeom prst="ellipse">
            <a:avLst/>
          </a:prstGeom>
          <a:solidFill>
            <a:schemeClr val="accent1"/>
          </a:solidFill>
          <a:ln w="19050">
            <a:noFill/>
          </a:ln>
        </p:spPr>
        <p:txBody>
          <a:bodyPr vert="horz" lIns="91440" tIns="45720" rIns="91440" bIns="45720" rtlCol="0">
            <a:normAutofit/>
          </a:bodyPr>
          <a:lstStyle>
            <a:lvl1pPr>
              <a:defRPr lang="en-US" sz="800" dirty="0">
                <a:latin typeface="+mn-lt"/>
              </a:defRPr>
            </a:lvl1pPr>
          </a:lstStyle>
          <a:p>
            <a:pPr lvl="0"/>
            <a:r>
              <a:rPr lang="en-US" noProof="0"/>
              <a:t>Click icon to add picture</a:t>
            </a:r>
            <a:endParaRPr lang="en-US" noProof="0" dirty="0"/>
          </a:p>
        </p:txBody>
      </p:sp>
      <p:sp>
        <p:nvSpPr>
          <p:cNvPr id="14" name="Picture Placeholder 5">
            <a:extLst>
              <a:ext uri="{FF2B5EF4-FFF2-40B4-BE49-F238E27FC236}">
                <a16:creationId xmlns:a16="http://schemas.microsoft.com/office/drawing/2014/main" id="{D19B2F25-5E98-4166-8476-BE599D16121D}"/>
              </a:ext>
            </a:extLst>
          </p:cNvPr>
          <p:cNvSpPr>
            <a:spLocks noGrp="1"/>
          </p:cNvSpPr>
          <p:nvPr>
            <p:ph type="pic" sz="quarter" idx="16"/>
          </p:nvPr>
        </p:nvSpPr>
        <p:spPr>
          <a:xfrm>
            <a:off x="9883035" y="3235748"/>
            <a:ext cx="1049126" cy="1049124"/>
          </a:xfrm>
          <a:prstGeom prst="ellipse">
            <a:avLst/>
          </a:prstGeom>
          <a:solidFill>
            <a:schemeClr val="accent1"/>
          </a:solidFill>
          <a:ln w="19050">
            <a:noFill/>
          </a:ln>
        </p:spPr>
        <p:txBody>
          <a:bodyPr vert="horz" lIns="91440" tIns="45720" rIns="91440" bIns="45720" rtlCol="0">
            <a:normAutofit/>
          </a:bodyPr>
          <a:lstStyle>
            <a:lvl1pPr>
              <a:defRPr lang="en-US" sz="800" dirty="0">
                <a:latin typeface="+mn-lt"/>
              </a:defRPr>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601529"/>
            <a:ext cx="2469806" cy="731694"/>
          </a:xfrm>
        </p:spPr>
        <p:txBody>
          <a:bodyPr anchor="t">
            <a:normAutofit/>
          </a:bodyPr>
          <a:lstStyle>
            <a:lvl1pPr marL="0" indent="0" algn="ctr">
              <a:buNone/>
              <a:defRPr sz="1400">
                <a:latin typeface="+mn-lt"/>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604472"/>
            <a:ext cx="2469806" cy="731694"/>
          </a:xfrm>
        </p:spPr>
        <p:txBody>
          <a:bodyPr anchor="t">
            <a:normAutofit/>
          </a:bodyPr>
          <a:lstStyle>
            <a:lvl1pPr marL="0" indent="0" algn="ctr">
              <a:buNone/>
              <a:defRPr sz="1400">
                <a:latin typeface="+mn-lt"/>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601529"/>
            <a:ext cx="2469806" cy="731694"/>
          </a:xfrm>
        </p:spPr>
        <p:txBody>
          <a:bodyPr anchor="t">
            <a:normAutofit/>
          </a:bodyPr>
          <a:lstStyle>
            <a:lvl1pPr marL="0" indent="0" algn="ctr">
              <a:buNone/>
              <a:defRPr sz="1400">
                <a:latin typeface="+mn-lt"/>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597346"/>
            <a:ext cx="2469806" cy="731694"/>
          </a:xfrm>
        </p:spPr>
        <p:txBody>
          <a:bodyPr anchor="t">
            <a:normAutofit/>
          </a:bodyPr>
          <a:lstStyle>
            <a:lvl1pPr marL="0" indent="0" algn="ctr">
              <a:buNone/>
              <a:defRPr sz="1400">
                <a:latin typeface="+mn-lt"/>
              </a:defRPr>
            </a:lvl1pPr>
          </a:lstStyle>
          <a:p>
            <a:pPr lvl="0"/>
            <a:r>
              <a:rPr lang="en-US" noProof="0"/>
              <a:t>Click to 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2018022"/>
            <a:ext cx="10685257" cy="541483"/>
          </a:xfrm>
        </p:spPr>
        <p:txBody>
          <a:bodyPr lIns="0">
            <a:noAutofit/>
          </a:bodyPr>
          <a:lstStyle>
            <a:lvl1pPr marL="0" indent="0" algn="ctr">
              <a:lnSpc>
                <a:spcPct val="100000"/>
              </a:lnSpc>
              <a:buNone/>
              <a:defRPr sz="1400">
                <a:latin typeface="+mn-lt"/>
                <a:cs typeface="Arial" panose="020B0604020202020204" pitchFamily="34" charset="0"/>
              </a:defRPr>
            </a:lvl1pPr>
          </a:lstStyle>
          <a:p>
            <a:pPr lvl="0"/>
            <a:r>
              <a:rPr lang="en-US" noProof="0"/>
              <a:t>Click to edit Master text styles</a:t>
            </a:r>
          </a:p>
        </p:txBody>
      </p:sp>
    </p:spTree>
    <p:extLst>
      <p:ext uri="{BB962C8B-B14F-4D97-AF65-F5344CB8AC3E}">
        <p14:creationId xmlns:p14="http://schemas.microsoft.com/office/powerpoint/2010/main" val="262005503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0DB138-926E-4EF2-BFC2-93D610E35703}"/>
              </a:ext>
            </a:extLst>
          </p:cNvPr>
          <p:cNvSpPr/>
          <p:nvPr userDrawn="1"/>
        </p:nvSpPr>
        <p:spPr>
          <a:xfrm>
            <a:off x="6134100" y="0"/>
            <a:ext cx="6057900" cy="6857995"/>
          </a:xfrm>
          <a:prstGeom prst="rect">
            <a:avLst/>
          </a:prstGeom>
          <a:solidFill>
            <a:srgbClr val="DFE3E9"/>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mn-lt"/>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2234610"/>
            <a:ext cx="4008437" cy="1395208"/>
          </a:xfrm>
        </p:spPr>
        <p:txBody>
          <a:bodyPr lIns="0" anchor="b"/>
          <a:lstStyle>
            <a:lvl1pPr>
              <a:defRPr b="1">
                <a:latin typeface="+mj-lt"/>
              </a:defRPr>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3695479"/>
            <a:ext cx="4008437" cy="602887"/>
          </a:xfrm>
        </p:spPr>
        <p:txBody>
          <a:bodyPr lIns="0" anchor="t">
            <a:normAutofit/>
          </a:bodyPr>
          <a:lstStyle>
            <a:lvl1pPr marL="0" indent="0">
              <a:buNone/>
              <a:defRPr sz="1400" spc="300">
                <a:solidFill>
                  <a:schemeClr val="tx2"/>
                </a:solidFill>
                <a:latin typeface="+mn-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5" name="Shape 62">
            <a:extLst>
              <a:ext uri="{FF2B5EF4-FFF2-40B4-BE49-F238E27FC236}">
                <a16:creationId xmlns:a16="http://schemas.microsoft.com/office/drawing/2014/main" id="{00B58E1E-3AD1-467A-94AA-6578BE4756A3}"/>
              </a:ext>
            </a:extLst>
          </p:cNvPr>
          <p:cNvSpPr/>
          <p:nvPr userDrawn="1"/>
        </p:nvSpPr>
        <p:spPr>
          <a:xfrm rot="16200000" flipV="1">
            <a:off x="965155" y="1152611"/>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6" name="Picture Placeholder 5">
            <a:extLst>
              <a:ext uri="{FF2B5EF4-FFF2-40B4-BE49-F238E27FC236}">
                <a16:creationId xmlns:a16="http://schemas.microsoft.com/office/drawing/2014/main" id="{8C7AA169-6546-4620-BD7B-7B36553C28F7}"/>
              </a:ext>
            </a:extLst>
          </p:cNvPr>
          <p:cNvSpPr>
            <a:spLocks noGrp="1"/>
          </p:cNvSpPr>
          <p:nvPr>
            <p:ph type="pic" sz="quarter" idx="13"/>
          </p:nvPr>
        </p:nvSpPr>
        <p:spPr>
          <a:xfrm>
            <a:off x="6687422" y="1038724"/>
            <a:ext cx="804759" cy="804759"/>
          </a:xfrm>
          <a:prstGeom prst="ellipse">
            <a:avLst/>
          </a:prstGeom>
          <a:solidFill>
            <a:schemeClr val="bg1"/>
          </a:solidFill>
          <a:ln w="38100">
            <a:solidFill>
              <a:schemeClr val="bg1"/>
            </a:solidFill>
          </a:ln>
        </p:spPr>
        <p:txBody>
          <a:bodyPr>
            <a:normAutofit/>
          </a:bodyPr>
          <a:lstStyle>
            <a:lvl1pPr>
              <a:defRPr sz="800">
                <a:latin typeface="+mn-lt"/>
              </a:defRPr>
            </a:lvl1pPr>
          </a:lstStyle>
          <a:p>
            <a:r>
              <a:rPr lang="en-US" noProof="0"/>
              <a:t>Click icon to add picture</a:t>
            </a:r>
            <a:endParaRPr lang="en-US" noProof="0" dirty="0"/>
          </a:p>
        </p:txBody>
      </p:sp>
      <p:sp>
        <p:nvSpPr>
          <p:cNvPr id="11" name="Picture Placeholder 5">
            <a:extLst>
              <a:ext uri="{FF2B5EF4-FFF2-40B4-BE49-F238E27FC236}">
                <a16:creationId xmlns:a16="http://schemas.microsoft.com/office/drawing/2014/main" id="{CE9C16DA-A24B-4516-BCC8-C747730478D8}"/>
              </a:ext>
            </a:extLst>
          </p:cNvPr>
          <p:cNvSpPr>
            <a:spLocks noGrp="1"/>
          </p:cNvSpPr>
          <p:nvPr>
            <p:ph type="pic" sz="quarter" idx="14"/>
          </p:nvPr>
        </p:nvSpPr>
        <p:spPr>
          <a:xfrm>
            <a:off x="6687422" y="2330235"/>
            <a:ext cx="804759" cy="804759"/>
          </a:xfrm>
          <a:prstGeom prst="ellipse">
            <a:avLst/>
          </a:prstGeom>
          <a:solidFill>
            <a:schemeClr val="bg1"/>
          </a:solidFill>
          <a:ln w="38100">
            <a:solidFill>
              <a:schemeClr val="bg1"/>
            </a:solidFill>
          </a:ln>
        </p:spPr>
        <p:txBody>
          <a:bodyPr vert="horz" lIns="91440" tIns="45720" rIns="91440" bIns="45720" rtlCol="0">
            <a:normAutofit/>
          </a:bodyPr>
          <a:lstStyle>
            <a:lvl1pPr>
              <a:defRPr lang="en-US" sz="800" dirty="0">
                <a:latin typeface="+mn-lt"/>
              </a:defRPr>
            </a:lvl1pPr>
          </a:lstStyle>
          <a:p>
            <a:pPr lvl="0"/>
            <a:r>
              <a:rPr lang="en-US" noProof="0"/>
              <a:t>Click icon to add picture</a:t>
            </a:r>
            <a:endParaRPr lang="en-US" noProof="0" dirty="0"/>
          </a:p>
        </p:txBody>
      </p:sp>
      <p:sp>
        <p:nvSpPr>
          <p:cNvPr id="13" name="Picture Placeholder 5">
            <a:extLst>
              <a:ext uri="{FF2B5EF4-FFF2-40B4-BE49-F238E27FC236}">
                <a16:creationId xmlns:a16="http://schemas.microsoft.com/office/drawing/2014/main" id="{A498122E-BB6F-4765-B85E-6410B9CE17AC}"/>
              </a:ext>
            </a:extLst>
          </p:cNvPr>
          <p:cNvSpPr>
            <a:spLocks noGrp="1"/>
          </p:cNvSpPr>
          <p:nvPr>
            <p:ph type="pic" sz="quarter" idx="15"/>
          </p:nvPr>
        </p:nvSpPr>
        <p:spPr>
          <a:xfrm>
            <a:off x="6687422" y="3621746"/>
            <a:ext cx="804759" cy="804759"/>
          </a:xfrm>
          <a:prstGeom prst="ellipse">
            <a:avLst/>
          </a:prstGeom>
          <a:solidFill>
            <a:schemeClr val="bg1"/>
          </a:solidFill>
          <a:ln w="38100">
            <a:solidFill>
              <a:schemeClr val="bg1"/>
            </a:solidFill>
          </a:ln>
        </p:spPr>
        <p:txBody>
          <a:bodyPr vert="horz" lIns="91440" tIns="45720" rIns="91440" bIns="45720" rtlCol="0">
            <a:normAutofit/>
          </a:bodyPr>
          <a:lstStyle>
            <a:lvl1pPr>
              <a:defRPr lang="en-US" sz="800" dirty="0">
                <a:latin typeface="+mn-lt"/>
              </a:defRPr>
            </a:lvl1pPr>
          </a:lstStyle>
          <a:p>
            <a:pPr lvl="0"/>
            <a:r>
              <a:rPr lang="en-US" noProof="0"/>
              <a:t>Click icon to add picture</a:t>
            </a:r>
            <a:endParaRPr lang="en-US" noProof="0" dirty="0"/>
          </a:p>
        </p:txBody>
      </p:sp>
      <p:sp>
        <p:nvSpPr>
          <p:cNvPr id="14" name="Picture Placeholder 5">
            <a:extLst>
              <a:ext uri="{FF2B5EF4-FFF2-40B4-BE49-F238E27FC236}">
                <a16:creationId xmlns:a16="http://schemas.microsoft.com/office/drawing/2014/main" id="{D19B2F25-5E98-4166-8476-BE599D16121D}"/>
              </a:ext>
            </a:extLst>
          </p:cNvPr>
          <p:cNvSpPr>
            <a:spLocks noGrp="1"/>
          </p:cNvSpPr>
          <p:nvPr>
            <p:ph type="pic" sz="quarter" idx="16"/>
          </p:nvPr>
        </p:nvSpPr>
        <p:spPr>
          <a:xfrm>
            <a:off x="6687422" y="4913257"/>
            <a:ext cx="804759" cy="804759"/>
          </a:xfrm>
          <a:prstGeom prst="ellipse">
            <a:avLst/>
          </a:prstGeom>
          <a:solidFill>
            <a:schemeClr val="bg1"/>
          </a:solidFill>
          <a:ln w="38100">
            <a:solidFill>
              <a:schemeClr val="bg1"/>
            </a:solidFill>
          </a:ln>
        </p:spPr>
        <p:txBody>
          <a:bodyPr vert="horz" lIns="91440" tIns="45720" rIns="91440" bIns="45720" rtlCol="0">
            <a:normAutofit/>
          </a:bodyPr>
          <a:lstStyle>
            <a:lvl1pPr>
              <a:defRPr lang="en-US" sz="800" dirty="0">
                <a:latin typeface="+mn-lt"/>
              </a:defRPr>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atin typeface="+mn-lt"/>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atin typeface="+mn-lt"/>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atin typeface="+mn-lt"/>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atin typeface="+mn-lt"/>
              </a:defRPr>
            </a:lvl1pPr>
          </a:lstStyle>
          <a:p>
            <a:pPr lvl="0"/>
            <a:r>
              <a:rPr lang="en-US" noProof="0"/>
              <a:t>Click to edit Master text styles</a:t>
            </a:r>
          </a:p>
        </p:txBody>
      </p:sp>
    </p:spTree>
    <p:extLst>
      <p:ext uri="{BB962C8B-B14F-4D97-AF65-F5344CB8AC3E}">
        <p14:creationId xmlns:p14="http://schemas.microsoft.com/office/powerpoint/2010/main" val="419466795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841682" y="971950"/>
            <a:ext cx="3537030" cy="2036100"/>
          </a:xfrm>
        </p:spPr>
        <p:txBody>
          <a:bodyPr lIns="0"/>
          <a:lstStyle>
            <a:lvl1pPr>
              <a:defRPr>
                <a:solidFill>
                  <a:srgbClr val="5DAAB0"/>
                </a:solidFill>
                <a:latin typeface="+mj-lt"/>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0D8C8A61-C19F-4EF6-A991-5B6EFC5F7AFB}"/>
              </a:ext>
            </a:extLst>
          </p:cNvPr>
          <p:cNvSpPr>
            <a:spLocks noGrp="1"/>
          </p:cNvSpPr>
          <p:nvPr>
            <p:ph type="pic" sz="quarter" idx="11"/>
          </p:nvPr>
        </p:nvSpPr>
        <p:spPr>
          <a:xfrm>
            <a:off x="6076930" y="729827"/>
            <a:ext cx="1643384" cy="1643384"/>
          </a:xfrm>
          <a:prstGeom prst="ellipse">
            <a:avLst/>
          </a:prstGeom>
        </p:spPr>
        <p:txBody>
          <a:bodyPr/>
          <a:lstStyle>
            <a:lvl1pPr>
              <a:defRPr>
                <a:latin typeface="+mn-lt"/>
              </a:defRPr>
            </a:lvl1pPr>
          </a:lstStyle>
          <a:p>
            <a:r>
              <a:rPr lang="en-US"/>
              <a:t>Click icon to add picture</a:t>
            </a:r>
            <a:endParaRPr lang="en-US" dirty="0"/>
          </a:p>
        </p:txBody>
      </p:sp>
      <p:sp>
        <p:nvSpPr>
          <p:cNvPr id="6" name="Picture Placeholder 4">
            <a:extLst>
              <a:ext uri="{FF2B5EF4-FFF2-40B4-BE49-F238E27FC236}">
                <a16:creationId xmlns:a16="http://schemas.microsoft.com/office/drawing/2014/main" id="{FB28CC40-CBF3-4E1C-841D-45C7739F95EE}"/>
              </a:ext>
            </a:extLst>
          </p:cNvPr>
          <p:cNvSpPr>
            <a:spLocks noGrp="1"/>
          </p:cNvSpPr>
          <p:nvPr>
            <p:ph type="pic" sz="quarter" idx="12"/>
          </p:nvPr>
        </p:nvSpPr>
        <p:spPr>
          <a:xfrm>
            <a:off x="8970602" y="729827"/>
            <a:ext cx="1643384" cy="1643384"/>
          </a:xfrm>
          <a:prstGeom prst="ellipse">
            <a:avLst/>
          </a:prstGeom>
        </p:spPr>
        <p:txBody>
          <a:bodyPr/>
          <a:lstStyle>
            <a:lvl1pPr>
              <a:defRPr>
                <a:latin typeface="+mn-lt"/>
              </a:defRPr>
            </a:lvl1pPr>
          </a:lstStyle>
          <a:p>
            <a:r>
              <a:rPr lang="en-US"/>
              <a:t>Click icon to add picture</a:t>
            </a:r>
            <a:endParaRPr lang="en-US" dirty="0"/>
          </a:p>
        </p:txBody>
      </p:sp>
      <p:sp>
        <p:nvSpPr>
          <p:cNvPr id="7" name="Picture Placeholder 4">
            <a:extLst>
              <a:ext uri="{FF2B5EF4-FFF2-40B4-BE49-F238E27FC236}">
                <a16:creationId xmlns:a16="http://schemas.microsoft.com/office/drawing/2014/main" id="{12606688-9042-46BE-82EA-2A9034C21250}"/>
              </a:ext>
            </a:extLst>
          </p:cNvPr>
          <p:cNvSpPr>
            <a:spLocks noGrp="1"/>
          </p:cNvSpPr>
          <p:nvPr>
            <p:ph type="pic" sz="quarter" idx="13"/>
          </p:nvPr>
        </p:nvSpPr>
        <p:spPr>
          <a:xfrm>
            <a:off x="6076930" y="3646649"/>
            <a:ext cx="1643384" cy="1643384"/>
          </a:xfrm>
          <a:prstGeom prst="ellipse">
            <a:avLst/>
          </a:prstGeom>
        </p:spPr>
        <p:txBody>
          <a:bodyPr/>
          <a:lstStyle>
            <a:lvl1pPr>
              <a:defRPr>
                <a:latin typeface="+mn-lt"/>
              </a:defRPr>
            </a:lvl1pPr>
          </a:lstStyle>
          <a:p>
            <a:r>
              <a:rPr lang="en-US"/>
              <a:t>Click icon to add picture</a:t>
            </a:r>
            <a:endParaRPr lang="en-US" dirty="0"/>
          </a:p>
        </p:txBody>
      </p:sp>
      <p:sp>
        <p:nvSpPr>
          <p:cNvPr id="8" name="Picture Placeholder 4">
            <a:extLst>
              <a:ext uri="{FF2B5EF4-FFF2-40B4-BE49-F238E27FC236}">
                <a16:creationId xmlns:a16="http://schemas.microsoft.com/office/drawing/2014/main" id="{94A72397-DF36-48ED-9888-0827D143B9BE}"/>
              </a:ext>
            </a:extLst>
          </p:cNvPr>
          <p:cNvSpPr>
            <a:spLocks noGrp="1"/>
          </p:cNvSpPr>
          <p:nvPr>
            <p:ph type="pic" sz="quarter" idx="14"/>
          </p:nvPr>
        </p:nvSpPr>
        <p:spPr>
          <a:xfrm>
            <a:off x="8970602" y="3646649"/>
            <a:ext cx="1643384" cy="1643384"/>
          </a:xfrm>
          <a:prstGeom prst="ellipse">
            <a:avLst/>
          </a:prstGeom>
        </p:spPr>
        <p:txBody>
          <a:bodyPr/>
          <a:lstStyle>
            <a:lvl1pPr>
              <a:defRPr>
                <a:latin typeface="+mn-lt"/>
              </a:defRPr>
            </a:lvl1pPr>
          </a:lstStyle>
          <a:p>
            <a:r>
              <a:rPr lang="en-US"/>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5642770" y="2823837"/>
            <a:ext cx="2517605" cy="484146"/>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5642770" y="2419511"/>
            <a:ext cx="2517605" cy="382749"/>
          </a:xfrm>
        </p:spPr>
        <p:txBody>
          <a:bodyPr lIns="0" anchor="b">
            <a:noAutofit/>
          </a:bodyPr>
          <a:lstStyle>
            <a:lvl1pPr marL="0" indent="0" algn="ctr">
              <a:buNone/>
              <a:defRPr sz="1600" b="1">
                <a:latin typeface="+mn-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8544956" y="2823837"/>
            <a:ext cx="2517605" cy="484146"/>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8544956" y="2419511"/>
            <a:ext cx="2517605" cy="382749"/>
          </a:xfrm>
        </p:spPr>
        <p:txBody>
          <a:bodyPr lIns="0" anchor="b">
            <a:noAutofit/>
          </a:bodyPr>
          <a:lstStyle>
            <a:lvl1pPr marL="0" indent="0" algn="ctr">
              <a:buNone/>
              <a:defRPr sz="1600" b="1">
                <a:latin typeface="+mn-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5642770" y="5740657"/>
            <a:ext cx="2517605" cy="484146"/>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5642770" y="5336331"/>
            <a:ext cx="2517605" cy="382749"/>
          </a:xfrm>
        </p:spPr>
        <p:txBody>
          <a:bodyPr lIns="0" anchor="b">
            <a:noAutofit/>
          </a:bodyPr>
          <a:lstStyle>
            <a:lvl1pPr marL="0" indent="0" algn="ctr">
              <a:buNone/>
              <a:defRPr sz="1600" b="1">
                <a:latin typeface="+mn-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8544956" y="5740657"/>
            <a:ext cx="2517605" cy="484146"/>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8544956" y="5336331"/>
            <a:ext cx="2517605" cy="382749"/>
          </a:xfrm>
        </p:spPr>
        <p:txBody>
          <a:bodyPr lIns="0" anchor="b">
            <a:noAutofit/>
          </a:bodyPr>
          <a:lstStyle>
            <a:lvl1pPr marL="0" indent="0" algn="ctr">
              <a:buNone/>
              <a:defRPr sz="1600" b="1">
                <a:latin typeface="+mn-lt"/>
                <a:cs typeface="Arial" panose="020B0604020202020204" pitchFamily="34" charset="0"/>
              </a:defRPr>
            </a:lvl1pPr>
          </a:lstStyle>
          <a:p>
            <a:pPr lvl="0"/>
            <a:r>
              <a:rPr lang="en-US" dirty="0"/>
              <a:t>ADD NAME HERE</a:t>
            </a:r>
          </a:p>
        </p:txBody>
      </p:sp>
      <p:sp>
        <p:nvSpPr>
          <p:cNvPr id="16" name="Shape 62">
            <a:extLst>
              <a:ext uri="{FF2B5EF4-FFF2-40B4-BE49-F238E27FC236}">
                <a16:creationId xmlns:a16="http://schemas.microsoft.com/office/drawing/2014/main" id="{E2A7A773-8673-42D6-B565-4013CBE76BBD}"/>
              </a:ext>
            </a:extLst>
          </p:cNvPr>
          <p:cNvSpPr/>
          <p:nvPr userDrawn="1"/>
        </p:nvSpPr>
        <p:spPr>
          <a:xfrm rot="16200000" flipV="1">
            <a:off x="965155" y="-184909"/>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6877645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EE8D18BE-27C3-4048-91A7-DD0F0F8D0861}"/>
              </a:ext>
            </a:extLst>
          </p:cNvPr>
          <p:cNvSpPr/>
          <p:nvPr userDrawn="1"/>
        </p:nvSpPr>
        <p:spPr>
          <a:xfrm>
            <a:off x="4190264" y="2280735"/>
            <a:ext cx="1874870" cy="1874870"/>
          </a:xfrm>
          <a:prstGeom prst="ellipse">
            <a:avLst/>
          </a:prstGeom>
          <a:noFill/>
          <a:ln>
            <a:solidFill>
              <a:srgbClr val="5DAA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2106887" y="616350"/>
            <a:ext cx="7978227" cy="1062602"/>
          </a:xfrm>
        </p:spPr>
        <p:txBody>
          <a:bodyPr lIns="0"/>
          <a:lstStyle>
            <a:lvl1pPr algn="ctr">
              <a:defRPr>
                <a:solidFill>
                  <a:schemeClr val="tx2"/>
                </a:solidFill>
                <a:latin typeface="+mj-lt"/>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0D8C8A61-C19F-4EF6-A991-5B6EFC5F7AFB}"/>
              </a:ext>
            </a:extLst>
          </p:cNvPr>
          <p:cNvSpPr>
            <a:spLocks noGrp="1"/>
          </p:cNvSpPr>
          <p:nvPr>
            <p:ph type="pic" sz="quarter" idx="11"/>
          </p:nvPr>
        </p:nvSpPr>
        <p:spPr>
          <a:xfrm>
            <a:off x="4306007" y="2385012"/>
            <a:ext cx="1643384" cy="1643384"/>
          </a:xfrm>
          <a:prstGeom prst="ellipse">
            <a:avLst/>
          </a:prstGeom>
        </p:spPr>
        <p:txBody>
          <a:bodyPr>
            <a:normAutofit/>
          </a:bodyPr>
          <a:lstStyle>
            <a:lvl1pPr algn="ctr">
              <a:defRPr sz="1600">
                <a:latin typeface="+mn-lt"/>
              </a:defRPr>
            </a:lvl1pPr>
          </a:lstStyle>
          <a:p>
            <a:r>
              <a:rPr lang="en-US"/>
              <a:t>Click icon to add picture</a:t>
            </a:r>
            <a:endParaRPr lang="en-US" dirty="0"/>
          </a:p>
        </p:txBody>
      </p:sp>
      <p:sp>
        <p:nvSpPr>
          <p:cNvPr id="6" name="Picture Placeholder 4">
            <a:extLst>
              <a:ext uri="{FF2B5EF4-FFF2-40B4-BE49-F238E27FC236}">
                <a16:creationId xmlns:a16="http://schemas.microsoft.com/office/drawing/2014/main" id="{FB28CC40-CBF3-4E1C-841D-45C7739F95EE}"/>
              </a:ext>
            </a:extLst>
          </p:cNvPr>
          <p:cNvSpPr>
            <a:spLocks noGrp="1"/>
          </p:cNvSpPr>
          <p:nvPr>
            <p:ph type="pic" sz="quarter" idx="12"/>
          </p:nvPr>
        </p:nvSpPr>
        <p:spPr>
          <a:xfrm>
            <a:off x="6273705" y="2385012"/>
            <a:ext cx="1643384" cy="1643384"/>
          </a:xfrm>
          <a:prstGeom prst="ellipse">
            <a:avLst/>
          </a:prstGeom>
        </p:spPr>
        <p:txBody>
          <a:bodyPr>
            <a:normAutofit/>
          </a:bodyPr>
          <a:lstStyle>
            <a:lvl1pPr algn="ctr">
              <a:defRPr sz="1600">
                <a:latin typeface="+mn-lt"/>
              </a:defRPr>
            </a:lvl1pPr>
          </a:lstStyle>
          <a:p>
            <a:r>
              <a:rPr lang="en-US"/>
              <a:t>Click icon to add picture</a:t>
            </a:r>
            <a:endParaRPr lang="en-US" dirty="0"/>
          </a:p>
        </p:txBody>
      </p:sp>
      <p:sp>
        <p:nvSpPr>
          <p:cNvPr id="7" name="Picture Placeholder 4">
            <a:extLst>
              <a:ext uri="{FF2B5EF4-FFF2-40B4-BE49-F238E27FC236}">
                <a16:creationId xmlns:a16="http://schemas.microsoft.com/office/drawing/2014/main" id="{12606688-9042-46BE-82EA-2A9034C21250}"/>
              </a:ext>
            </a:extLst>
          </p:cNvPr>
          <p:cNvSpPr>
            <a:spLocks noGrp="1"/>
          </p:cNvSpPr>
          <p:nvPr>
            <p:ph type="pic" sz="quarter" idx="13"/>
          </p:nvPr>
        </p:nvSpPr>
        <p:spPr>
          <a:xfrm>
            <a:off x="4306007" y="4352707"/>
            <a:ext cx="1643384" cy="1643384"/>
          </a:xfrm>
          <a:prstGeom prst="ellipse">
            <a:avLst/>
          </a:prstGeom>
        </p:spPr>
        <p:txBody>
          <a:bodyPr>
            <a:normAutofit/>
          </a:bodyPr>
          <a:lstStyle>
            <a:lvl1pPr algn="ctr">
              <a:defRPr sz="1600">
                <a:latin typeface="+mn-lt"/>
              </a:defRPr>
            </a:lvl1pPr>
          </a:lstStyle>
          <a:p>
            <a:r>
              <a:rPr lang="en-US"/>
              <a:t>Click icon to add picture</a:t>
            </a:r>
            <a:endParaRPr lang="en-US" dirty="0"/>
          </a:p>
        </p:txBody>
      </p:sp>
      <p:sp>
        <p:nvSpPr>
          <p:cNvPr id="8" name="Picture Placeholder 4">
            <a:extLst>
              <a:ext uri="{FF2B5EF4-FFF2-40B4-BE49-F238E27FC236}">
                <a16:creationId xmlns:a16="http://schemas.microsoft.com/office/drawing/2014/main" id="{94A72397-DF36-48ED-9888-0827D143B9BE}"/>
              </a:ext>
            </a:extLst>
          </p:cNvPr>
          <p:cNvSpPr>
            <a:spLocks noGrp="1"/>
          </p:cNvSpPr>
          <p:nvPr>
            <p:ph type="pic" sz="quarter" idx="14"/>
          </p:nvPr>
        </p:nvSpPr>
        <p:spPr>
          <a:xfrm>
            <a:off x="6273705" y="4352707"/>
            <a:ext cx="1643384" cy="1643384"/>
          </a:xfrm>
          <a:prstGeom prst="ellipse">
            <a:avLst/>
          </a:prstGeom>
        </p:spPr>
        <p:txBody>
          <a:bodyPr>
            <a:normAutofit/>
          </a:bodyPr>
          <a:lstStyle>
            <a:lvl1pPr algn="ctr">
              <a:defRPr sz="1600">
                <a:latin typeface="+mn-lt"/>
              </a:defRPr>
            </a:lvl1pPr>
          </a:lstStyle>
          <a:p>
            <a:r>
              <a:rPr lang="en-US"/>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1504731" y="3168715"/>
            <a:ext cx="2517605" cy="484146"/>
          </a:xfrm>
        </p:spPr>
        <p:txBody>
          <a:bodyPr lIns="0">
            <a:noAutofit/>
          </a:bodyPr>
          <a:lstStyle>
            <a:lvl1pPr marL="0" indent="0" algn="r">
              <a:buNone/>
              <a:defRPr sz="1400">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1504731" y="2764389"/>
            <a:ext cx="2517605" cy="382749"/>
          </a:xfrm>
        </p:spPr>
        <p:txBody>
          <a:bodyPr lIns="0" anchor="b">
            <a:noAutofit/>
          </a:bodyPr>
          <a:lstStyle>
            <a:lvl1pPr marL="0" indent="0" algn="r">
              <a:buNone/>
              <a:defRPr sz="1600" b="1">
                <a:latin typeface="+mn-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8241403" y="3168715"/>
            <a:ext cx="2517605" cy="484146"/>
          </a:xfrm>
        </p:spPr>
        <p:txBody>
          <a:bodyPr lIns="0">
            <a:noAutofit/>
          </a:bodyPr>
          <a:lstStyle>
            <a:lvl1pPr marL="0" indent="0" algn="l">
              <a:buNone/>
              <a:defRPr sz="1400">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8241403" y="2764389"/>
            <a:ext cx="2517605" cy="382749"/>
          </a:xfrm>
        </p:spPr>
        <p:txBody>
          <a:bodyPr lIns="0" anchor="b">
            <a:noAutofit/>
          </a:bodyPr>
          <a:lstStyle>
            <a:lvl1pPr marL="0" indent="0" algn="l">
              <a:buNone/>
              <a:defRPr sz="1600" b="1">
                <a:latin typeface="+mn-lt"/>
                <a:cs typeface="Arial" panose="020B0604020202020204" pitchFamily="34" charset="0"/>
              </a:defRPr>
            </a:lvl1pPr>
          </a:lstStyle>
          <a:p>
            <a:pPr lvl="0"/>
            <a:r>
              <a:rPr lang="en-US" dirty="0"/>
              <a:t>ADD NAME HERE</a:t>
            </a:r>
          </a:p>
        </p:txBody>
      </p:sp>
      <p:sp>
        <p:nvSpPr>
          <p:cNvPr id="13" name="Text Placeholder 6">
            <a:extLst>
              <a:ext uri="{FF2B5EF4-FFF2-40B4-BE49-F238E27FC236}">
                <a16:creationId xmlns:a16="http://schemas.microsoft.com/office/drawing/2014/main" id="{3B9FAC90-EA8D-4C0E-A0D1-0D252B50A12F}"/>
              </a:ext>
            </a:extLst>
          </p:cNvPr>
          <p:cNvSpPr>
            <a:spLocks noGrp="1"/>
          </p:cNvSpPr>
          <p:nvPr>
            <p:ph type="body" sz="quarter" idx="19"/>
          </p:nvPr>
        </p:nvSpPr>
        <p:spPr>
          <a:xfrm>
            <a:off x="1504731" y="5167572"/>
            <a:ext cx="2517605" cy="484146"/>
          </a:xfrm>
        </p:spPr>
        <p:txBody>
          <a:bodyPr lIns="0">
            <a:noAutofit/>
          </a:bodyPr>
          <a:lstStyle>
            <a:lvl1pPr marL="0" indent="0" algn="r">
              <a:buNone/>
              <a:defRPr sz="1400">
                <a:latin typeface="+mn-lt"/>
                <a:cs typeface="Arial" panose="020B06040202020202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5556F808-0B84-4923-9C86-83F13CFABBB6}"/>
              </a:ext>
            </a:extLst>
          </p:cNvPr>
          <p:cNvSpPr>
            <a:spLocks noGrp="1"/>
          </p:cNvSpPr>
          <p:nvPr>
            <p:ph type="body" sz="quarter" idx="20" hasCustomPrompt="1"/>
          </p:nvPr>
        </p:nvSpPr>
        <p:spPr>
          <a:xfrm>
            <a:off x="1504731" y="4763246"/>
            <a:ext cx="2517605" cy="382749"/>
          </a:xfrm>
        </p:spPr>
        <p:txBody>
          <a:bodyPr lIns="0" anchor="b">
            <a:noAutofit/>
          </a:bodyPr>
          <a:lstStyle>
            <a:lvl1pPr marL="0" indent="0" algn="r">
              <a:buNone/>
              <a:defRPr sz="1600" b="1">
                <a:latin typeface="+mn-lt"/>
                <a:cs typeface="Arial" panose="020B0604020202020204" pitchFamily="34" charset="0"/>
              </a:defRPr>
            </a:lvl1pPr>
          </a:lstStyle>
          <a:p>
            <a:pPr lvl="0"/>
            <a:r>
              <a:rPr lang="en-US" dirty="0"/>
              <a:t>ADD NAME HERE</a:t>
            </a:r>
          </a:p>
        </p:txBody>
      </p:sp>
      <p:sp>
        <p:nvSpPr>
          <p:cNvPr id="15" name="Text Placeholder 6">
            <a:extLst>
              <a:ext uri="{FF2B5EF4-FFF2-40B4-BE49-F238E27FC236}">
                <a16:creationId xmlns:a16="http://schemas.microsoft.com/office/drawing/2014/main" id="{6D49870F-68D7-4CDC-8F2A-696151FA2B90}"/>
              </a:ext>
            </a:extLst>
          </p:cNvPr>
          <p:cNvSpPr>
            <a:spLocks noGrp="1"/>
          </p:cNvSpPr>
          <p:nvPr>
            <p:ph type="body" sz="quarter" idx="21"/>
          </p:nvPr>
        </p:nvSpPr>
        <p:spPr>
          <a:xfrm>
            <a:off x="8241403" y="5167572"/>
            <a:ext cx="2517605" cy="484146"/>
          </a:xfrm>
        </p:spPr>
        <p:txBody>
          <a:bodyPr lIns="0">
            <a:noAutofit/>
          </a:bodyPr>
          <a:lstStyle>
            <a:lvl1pPr marL="0" indent="0" algn="l">
              <a:buNone/>
              <a:defRPr sz="1400">
                <a:latin typeface="+mn-lt"/>
                <a:cs typeface="Arial" panose="020B0604020202020204" pitchFamily="34" charset="0"/>
              </a:defRPr>
            </a:lvl1pPr>
          </a:lstStyle>
          <a:p>
            <a:pPr lvl="0"/>
            <a:r>
              <a:rPr lang="en-US"/>
              <a:t>Click to edit Master text styles</a:t>
            </a:r>
          </a:p>
        </p:txBody>
      </p:sp>
      <p:sp>
        <p:nvSpPr>
          <p:cNvPr id="16" name="Text Placeholder 6">
            <a:extLst>
              <a:ext uri="{FF2B5EF4-FFF2-40B4-BE49-F238E27FC236}">
                <a16:creationId xmlns:a16="http://schemas.microsoft.com/office/drawing/2014/main" id="{530C251D-6B9A-485B-A02D-AAF34ECA7B5D}"/>
              </a:ext>
            </a:extLst>
          </p:cNvPr>
          <p:cNvSpPr>
            <a:spLocks noGrp="1"/>
          </p:cNvSpPr>
          <p:nvPr>
            <p:ph type="body" sz="quarter" idx="22" hasCustomPrompt="1"/>
          </p:nvPr>
        </p:nvSpPr>
        <p:spPr>
          <a:xfrm>
            <a:off x="8241403" y="4763246"/>
            <a:ext cx="2517605" cy="382749"/>
          </a:xfrm>
        </p:spPr>
        <p:txBody>
          <a:bodyPr lIns="0" anchor="b">
            <a:noAutofit/>
          </a:bodyPr>
          <a:lstStyle>
            <a:lvl1pPr marL="0" indent="0" algn="l">
              <a:buNone/>
              <a:defRPr sz="1600" b="1">
                <a:latin typeface="+mn-lt"/>
                <a:cs typeface="Arial" panose="020B0604020202020204" pitchFamily="34" charset="0"/>
              </a:defRPr>
            </a:lvl1pPr>
          </a:lstStyle>
          <a:p>
            <a:pPr lvl="0"/>
            <a:r>
              <a:rPr lang="en-US" dirty="0"/>
              <a:t>ADD NAME HERE</a:t>
            </a:r>
          </a:p>
        </p:txBody>
      </p:sp>
      <p:sp>
        <p:nvSpPr>
          <p:cNvPr id="17" name="Oval 16">
            <a:extLst>
              <a:ext uri="{FF2B5EF4-FFF2-40B4-BE49-F238E27FC236}">
                <a16:creationId xmlns:a16="http://schemas.microsoft.com/office/drawing/2014/main" id="{EC623159-5A5F-49ED-8FE8-D17FB82C8BB9}"/>
              </a:ext>
            </a:extLst>
          </p:cNvPr>
          <p:cNvSpPr/>
          <p:nvPr userDrawn="1"/>
        </p:nvSpPr>
        <p:spPr>
          <a:xfrm>
            <a:off x="6157960" y="2280735"/>
            <a:ext cx="1874870" cy="1874870"/>
          </a:xfrm>
          <a:prstGeom prst="ellipse">
            <a:avLst/>
          </a:prstGeom>
          <a:noFill/>
          <a:ln>
            <a:solidFill>
              <a:srgbClr val="5DAA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8" name="Oval 17">
            <a:extLst>
              <a:ext uri="{FF2B5EF4-FFF2-40B4-BE49-F238E27FC236}">
                <a16:creationId xmlns:a16="http://schemas.microsoft.com/office/drawing/2014/main" id="{83F630FE-FEDE-4DCF-98BE-57FA329D971D}"/>
              </a:ext>
            </a:extLst>
          </p:cNvPr>
          <p:cNvSpPr/>
          <p:nvPr userDrawn="1"/>
        </p:nvSpPr>
        <p:spPr>
          <a:xfrm>
            <a:off x="4190264" y="4236857"/>
            <a:ext cx="1874870" cy="1874870"/>
          </a:xfrm>
          <a:prstGeom prst="ellipse">
            <a:avLst/>
          </a:prstGeom>
          <a:noFill/>
          <a:ln>
            <a:solidFill>
              <a:srgbClr val="5DAA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Oval 18">
            <a:extLst>
              <a:ext uri="{FF2B5EF4-FFF2-40B4-BE49-F238E27FC236}">
                <a16:creationId xmlns:a16="http://schemas.microsoft.com/office/drawing/2014/main" id="{5CEE0F46-6DA2-40B8-B7F9-015FA8D24163}"/>
              </a:ext>
            </a:extLst>
          </p:cNvPr>
          <p:cNvSpPr/>
          <p:nvPr userDrawn="1"/>
        </p:nvSpPr>
        <p:spPr>
          <a:xfrm>
            <a:off x="6157960" y="4236857"/>
            <a:ext cx="1874870" cy="1874870"/>
          </a:xfrm>
          <a:prstGeom prst="ellipse">
            <a:avLst/>
          </a:prstGeom>
          <a:noFill/>
          <a:ln>
            <a:solidFill>
              <a:srgbClr val="5DAA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Tree>
    <p:extLst>
      <p:ext uri="{BB962C8B-B14F-4D97-AF65-F5344CB8AC3E}">
        <p14:creationId xmlns:p14="http://schemas.microsoft.com/office/powerpoint/2010/main" val="33311750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atin typeface="+mj-lt"/>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a:extLst>
              <a:ext uri="{FF2B5EF4-FFF2-40B4-BE49-F238E27FC236}">
                <a16:creationId xmlns:a16="http://schemas.microsoft.com/office/drawing/2014/main" id="{D352E4A8-F531-4E6C-BD45-CE540EDB1D48}"/>
              </a:ext>
            </a:extLst>
          </p:cNvPr>
          <p:cNvSpPr>
            <a:spLocks noGrp="1"/>
          </p:cNvSpPr>
          <p:nvPr>
            <p:ph type="chart" sz="quarter" idx="13"/>
          </p:nvPr>
        </p:nvSpPr>
        <p:spPr>
          <a:xfrm>
            <a:off x="838200" y="2392680"/>
            <a:ext cx="10719842" cy="4167505"/>
          </a:xfrm>
        </p:spPr>
        <p:txBody>
          <a:bodyPr/>
          <a:lstStyle/>
          <a:p>
            <a:r>
              <a:rPr lang="en-US" noProof="0"/>
              <a:t>Click icon to add chart</a:t>
            </a:r>
            <a:endParaRPr lang="en-US" noProof="0" dirty="0"/>
          </a:p>
        </p:txBody>
      </p:sp>
    </p:spTree>
    <p:extLst>
      <p:ext uri="{BB962C8B-B14F-4D97-AF65-F5344CB8AC3E}">
        <p14:creationId xmlns:p14="http://schemas.microsoft.com/office/powerpoint/2010/main" val="7445607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atin typeface="+mj-lt"/>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4023995"/>
          </a:xfrm>
        </p:spPr>
        <p:txBody>
          <a:bodyPr/>
          <a:lstStyle/>
          <a:p>
            <a:r>
              <a:rPr lang="en-US" noProof="0"/>
              <a:t>Click icon to add chart</a:t>
            </a:r>
            <a:endParaRPr lang="en-US" noProof="0" dirty="0"/>
          </a:p>
        </p:txBody>
      </p:sp>
      <p:sp>
        <p:nvSpPr>
          <p:cNvPr id="4" name="Picture Placeholder 3">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a:lstStyle/>
          <a:p>
            <a:r>
              <a:rPr lang="en-US" noProof="0"/>
              <a:t>Click icon to add picture</a:t>
            </a:r>
            <a:endParaRPr lang="en-US" noProof="0" dirty="0"/>
          </a:p>
        </p:txBody>
      </p:sp>
    </p:spTree>
    <p:extLst>
      <p:ext uri="{BB962C8B-B14F-4D97-AF65-F5344CB8AC3E}">
        <p14:creationId xmlns:p14="http://schemas.microsoft.com/office/powerpoint/2010/main" val="6985145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anchor="b"/>
          <a:lstStyle>
            <a:lvl1pPr algn="ctr">
              <a:defRPr>
                <a:latin typeface="+mj-lt"/>
              </a:defRPr>
            </a:lvl1pPr>
          </a:lstStyle>
          <a:p>
            <a:r>
              <a:rPr lang="en-US" dirty="0"/>
              <a:t>CLICK TO EDIT MASTER TITLE STYLE</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47700" y="1097363"/>
            <a:ext cx="10896600" cy="602887"/>
          </a:xfrm>
        </p:spPr>
        <p:txBody>
          <a:bodyPr anchor="ctr">
            <a:normAutofit/>
          </a:bodyPr>
          <a:lstStyle>
            <a:lvl1pPr marL="0" indent="0" algn="ctr">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
        <p:nvSpPr>
          <p:cNvPr id="4" name="Table Placeholder 3">
            <a:extLst>
              <a:ext uri="{FF2B5EF4-FFF2-40B4-BE49-F238E27FC236}">
                <a16:creationId xmlns:a16="http://schemas.microsoft.com/office/drawing/2014/main" id="{EC1740A4-BBA1-4296-9738-ADD3B80B2439}"/>
              </a:ext>
            </a:extLst>
          </p:cNvPr>
          <p:cNvSpPr>
            <a:spLocks noGrp="1"/>
          </p:cNvSpPr>
          <p:nvPr>
            <p:ph type="tbl" sz="quarter" idx="13"/>
          </p:nvPr>
        </p:nvSpPr>
        <p:spPr>
          <a:xfrm>
            <a:off x="647700" y="1806575"/>
            <a:ext cx="10896600" cy="4578350"/>
          </a:xfrm>
        </p:spPr>
        <p:txBody>
          <a:bodyPr/>
          <a:lstStyle/>
          <a:p>
            <a:r>
              <a:rPr lang="en-US"/>
              <a:t>Click icon to add table</a:t>
            </a:r>
            <a:endParaRPr lang="en-US" dirty="0"/>
          </a:p>
        </p:txBody>
      </p:sp>
    </p:spTree>
    <p:extLst>
      <p:ext uri="{BB962C8B-B14F-4D97-AF65-F5344CB8AC3E}">
        <p14:creationId xmlns:p14="http://schemas.microsoft.com/office/powerpoint/2010/main" val="8508298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7" name="Picture Placeholder 6">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524172"/>
            <a:ext cx="2578099" cy="2508588"/>
          </a:xfrm>
        </p:spPr>
        <p:txBody>
          <a:bodyPr lIns="0" anchor="t">
            <a:normAutofit/>
          </a:bodyPr>
          <a:lstStyle>
            <a:lvl1pPr algn="l">
              <a:defRPr sz="4000">
                <a:latin typeface="+mj-lt"/>
              </a:defRPr>
            </a:lvl1pPr>
          </a:lstStyle>
          <a:p>
            <a:r>
              <a:rPr lang="en-US" noProof="0"/>
              <a:t>Click to Add </a:t>
            </a:r>
            <a:br>
              <a:rPr lang="en-US" noProof="0"/>
            </a:br>
            <a:r>
              <a:rPr lang="en-US" noProof="0"/>
              <a:t>Slide Title Here</a:t>
            </a:r>
          </a:p>
        </p:txBody>
      </p:sp>
      <p:sp>
        <p:nvSpPr>
          <p:cNvPr id="9" name="Shape 62">
            <a:extLst>
              <a:ext uri="{FF2B5EF4-FFF2-40B4-BE49-F238E27FC236}">
                <a16:creationId xmlns:a16="http://schemas.microsoft.com/office/drawing/2014/main" id="{77A2F74A-3B1A-417B-8998-62F0E7EF0E74}"/>
              </a:ext>
            </a:extLst>
          </p:cNvPr>
          <p:cNvSpPr/>
          <p:nvPr userDrawn="1"/>
        </p:nvSpPr>
        <p:spPr>
          <a:xfrm rot="16200000" flipV="1">
            <a:off x="965155" y="-703069"/>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252937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Divider with Image">
    <p:bg>
      <p:bgPr>
        <a:solidFill>
          <a:schemeClr val="accent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2708475"/>
            <a:ext cx="7252505"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838200" y="3796498"/>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0" name="Shape 62">
            <a:extLst>
              <a:ext uri="{FF2B5EF4-FFF2-40B4-BE49-F238E27FC236}">
                <a16:creationId xmlns:a16="http://schemas.microsoft.com/office/drawing/2014/main" id="{171AB7B1-2963-43C8-84A5-2FCF188ACF42}"/>
              </a:ext>
            </a:extLst>
          </p:cNvPr>
          <p:cNvSpPr/>
          <p:nvPr userDrawn="1"/>
        </p:nvSpPr>
        <p:spPr>
          <a:xfrm rot="16200000" flipV="1">
            <a:off x="1094402" y="2525899"/>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Picture Placeholder 6">
            <a:extLst>
              <a:ext uri="{FF2B5EF4-FFF2-40B4-BE49-F238E27FC236}">
                <a16:creationId xmlns:a16="http://schemas.microsoft.com/office/drawing/2014/main" id="{DAA0C5BA-C2D3-4A68-8EDE-1831408789D6}"/>
              </a:ext>
            </a:extLst>
          </p:cNvPr>
          <p:cNvSpPr>
            <a:spLocks noGrp="1"/>
          </p:cNvSpPr>
          <p:nvPr>
            <p:ph type="pic" sz="quarter" idx="13"/>
          </p:nvPr>
        </p:nvSpPr>
        <p:spPr>
          <a:xfrm>
            <a:off x="0" y="0"/>
            <a:ext cx="12191999" cy="6858000"/>
          </a:xfrm>
          <a:custGeom>
            <a:avLst/>
            <a:gdLst>
              <a:gd name="connsiteX0" fmla="*/ 0 w 11933381"/>
              <a:gd name="connsiteY0" fmla="*/ 0 h 6858000"/>
              <a:gd name="connsiteX1" fmla="*/ 11933381 w 11933381"/>
              <a:gd name="connsiteY1" fmla="*/ 0 h 6858000"/>
              <a:gd name="connsiteX2" fmla="*/ 11933381 w 11933381"/>
              <a:gd name="connsiteY2" fmla="*/ 6858000 h 6858000"/>
              <a:gd name="connsiteX3" fmla="*/ 0 w 11933381"/>
              <a:gd name="connsiteY3" fmla="*/ 6858000 h 6858000"/>
              <a:gd name="connsiteX4" fmla="*/ 0 w 11933381"/>
              <a:gd name="connsiteY4" fmla="*/ 5854361 h 6858000"/>
              <a:gd name="connsiteX5" fmla="*/ 8109878 w 11933381"/>
              <a:gd name="connsiteY5" fmla="*/ 5854361 h 6858000"/>
              <a:gd name="connsiteX6" fmla="*/ 8109878 w 11933381"/>
              <a:gd name="connsiteY6" fmla="*/ 1949923 h 6858000"/>
              <a:gd name="connsiteX7" fmla="*/ 0 w 11933381"/>
              <a:gd name="connsiteY7" fmla="*/ 19499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381" h="6858000">
                <a:moveTo>
                  <a:pt x="0" y="0"/>
                </a:moveTo>
                <a:lnTo>
                  <a:pt x="11933381" y="0"/>
                </a:lnTo>
                <a:lnTo>
                  <a:pt x="11933381" y="6858000"/>
                </a:lnTo>
                <a:lnTo>
                  <a:pt x="0" y="6858000"/>
                </a:lnTo>
                <a:lnTo>
                  <a:pt x="0" y="5854361"/>
                </a:lnTo>
                <a:lnTo>
                  <a:pt x="8109878" y="5854361"/>
                </a:lnTo>
                <a:lnTo>
                  <a:pt x="8109878" y="1949923"/>
                </a:lnTo>
                <a:lnTo>
                  <a:pt x="0" y="1949923"/>
                </a:lnTo>
                <a:close/>
              </a:path>
            </a:pathLst>
          </a:custGeom>
          <a:solidFill>
            <a:schemeClr val="bg1"/>
          </a:solidFill>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11327372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AC817481-FC70-46B9-B779-4E5C04778C8E}"/>
              </a:ext>
            </a:extLst>
          </p:cNvPr>
          <p:cNvSpPr>
            <a:spLocks noGrp="1"/>
          </p:cNvSpPr>
          <p:nvPr>
            <p:ph type="pic" sz="quarter" idx="10"/>
          </p:nvPr>
        </p:nvSpPr>
        <p:spPr>
          <a:xfrm>
            <a:off x="212725" y="198755"/>
            <a:ext cx="3856038" cy="4235450"/>
          </a:xfrm>
          <a:solidFill>
            <a:schemeClr val="bg1">
              <a:lumMod val="95000"/>
            </a:schemeClr>
          </a:solidFill>
        </p:spPr>
        <p:txBody>
          <a:bodyPr/>
          <a:lstStyle/>
          <a:p>
            <a:r>
              <a:rPr lang="en-US"/>
              <a:t>Click icon to add picture</a:t>
            </a:r>
            <a:endParaRPr lang="en-US" dirty="0"/>
          </a:p>
        </p:txBody>
      </p:sp>
      <p:sp>
        <p:nvSpPr>
          <p:cNvPr id="4" name="Picture Placeholder 4">
            <a:extLst>
              <a:ext uri="{FF2B5EF4-FFF2-40B4-BE49-F238E27FC236}">
                <a16:creationId xmlns:a16="http://schemas.microsoft.com/office/drawing/2014/main" id="{D653D0B5-B695-4544-91E9-B8223EA713FF}"/>
              </a:ext>
            </a:extLst>
          </p:cNvPr>
          <p:cNvSpPr>
            <a:spLocks noGrp="1"/>
          </p:cNvSpPr>
          <p:nvPr>
            <p:ph type="pic" sz="quarter" idx="11"/>
          </p:nvPr>
        </p:nvSpPr>
        <p:spPr>
          <a:xfrm>
            <a:off x="4312285" y="198755"/>
            <a:ext cx="7651115" cy="4235450"/>
          </a:xfrm>
          <a:solidFill>
            <a:schemeClr val="bg1">
              <a:lumMod val="95000"/>
            </a:schemeClr>
          </a:solidFill>
        </p:spPr>
        <p:txBody>
          <a:bodyPr/>
          <a:lstStyle/>
          <a:p>
            <a:r>
              <a:rPr lang="en-US"/>
              <a:t>Click icon to add picture</a:t>
            </a:r>
            <a:endParaRPr lang="en-US" dirty="0"/>
          </a:p>
        </p:txBody>
      </p:sp>
      <p:sp>
        <p:nvSpPr>
          <p:cNvPr id="5" name="Picture Placeholder 4">
            <a:extLst>
              <a:ext uri="{FF2B5EF4-FFF2-40B4-BE49-F238E27FC236}">
                <a16:creationId xmlns:a16="http://schemas.microsoft.com/office/drawing/2014/main" id="{00DB6AEA-811C-4554-97AF-7D4F2639BDC7}"/>
              </a:ext>
            </a:extLst>
          </p:cNvPr>
          <p:cNvSpPr>
            <a:spLocks noGrp="1"/>
          </p:cNvSpPr>
          <p:nvPr>
            <p:ph type="pic" sz="quarter" idx="12"/>
          </p:nvPr>
        </p:nvSpPr>
        <p:spPr>
          <a:xfrm>
            <a:off x="213361" y="4648200"/>
            <a:ext cx="7651116" cy="2011679"/>
          </a:xfrm>
          <a:solidFill>
            <a:schemeClr val="bg1">
              <a:lumMod val="95000"/>
            </a:schemeClr>
          </a:solidFill>
        </p:spPr>
        <p:txBody>
          <a:bodyPr/>
          <a:lstStyle/>
          <a:p>
            <a:r>
              <a:rPr lang="en-US"/>
              <a:t>Click icon to add picture</a:t>
            </a:r>
            <a:endParaRPr lang="en-US" dirty="0"/>
          </a:p>
        </p:txBody>
      </p:sp>
      <p:sp>
        <p:nvSpPr>
          <p:cNvPr id="6" name="Picture Placeholder 4">
            <a:extLst>
              <a:ext uri="{FF2B5EF4-FFF2-40B4-BE49-F238E27FC236}">
                <a16:creationId xmlns:a16="http://schemas.microsoft.com/office/drawing/2014/main" id="{75694821-2A94-40B8-8AAD-3E3762AFD388}"/>
              </a:ext>
            </a:extLst>
          </p:cNvPr>
          <p:cNvSpPr>
            <a:spLocks noGrp="1"/>
          </p:cNvSpPr>
          <p:nvPr>
            <p:ph type="pic" sz="quarter" idx="13"/>
          </p:nvPr>
        </p:nvSpPr>
        <p:spPr>
          <a:xfrm>
            <a:off x="8122919" y="4648200"/>
            <a:ext cx="3855721" cy="2011679"/>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3532277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373C762-8092-4F49-BC46-91BCA0557F23}"/>
              </a:ext>
            </a:extLst>
          </p:cNvPr>
          <p:cNvSpPr>
            <a:spLocks noGrp="1"/>
          </p:cNvSpPr>
          <p:nvPr>
            <p:ph type="pic" sz="quarter" idx="10"/>
          </p:nvPr>
        </p:nvSpPr>
        <p:spPr>
          <a:xfrm>
            <a:off x="0" y="0"/>
            <a:ext cx="12191999" cy="6858000"/>
          </a:xfrm>
          <a:custGeom>
            <a:avLst/>
            <a:gdLst>
              <a:gd name="connsiteX0" fmla="*/ 0 w 12191999"/>
              <a:gd name="connsiteY0" fmla="*/ 0 h 6858000"/>
              <a:gd name="connsiteX1" fmla="*/ 12191999 w 12191999"/>
              <a:gd name="connsiteY1" fmla="*/ 0 h 6858000"/>
              <a:gd name="connsiteX2" fmla="*/ 12191999 w 12191999"/>
              <a:gd name="connsiteY2" fmla="*/ 2430682 h 6858000"/>
              <a:gd name="connsiteX3" fmla="*/ 3823504 w 12191999"/>
              <a:gd name="connsiteY3" fmla="*/ 2430682 h 6858000"/>
              <a:gd name="connsiteX4" fmla="*/ 3823504 w 12191999"/>
              <a:gd name="connsiteY4" fmla="*/ 6335120 h 6858000"/>
              <a:gd name="connsiteX5" fmla="*/ 12191999 w 12191999"/>
              <a:gd name="connsiteY5" fmla="*/ 6335120 h 6858000"/>
              <a:gd name="connsiteX6" fmla="*/ 12191999 w 12191999"/>
              <a:gd name="connsiteY6" fmla="*/ 6858000 h 6858000"/>
              <a:gd name="connsiteX7" fmla="*/ 0 w 121919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2430682"/>
                </a:lnTo>
                <a:lnTo>
                  <a:pt x="3823504" y="2430682"/>
                </a:lnTo>
                <a:lnTo>
                  <a:pt x="3823504" y="6335120"/>
                </a:lnTo>
                <a:lnTo>
                  <a:pt x="12191999" y="6335120"/>
                </a:lnTo>
                <a:lnTo>
                  <a:pt x="12191999" y="6858000"/>
                </a:lnTo>
                <a:lnTo>
                  <a:pt x="0" y="6858000"/>
                </a:lnTo>
                <a:close/>
              </a:path>
            </a:pathLst>
          </a:custGeom>
          <a:solidFill>
            <a:schemeClr val="bg1"/>
          </a:solidFill>
        </p:spPr>
        <p:txBody>
          <a:bodyPr wrap="square">
            <a:noAutofit/>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4403208" y="2870519"/>
            <a:ext cx="7252505"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4403209" y="3958542"/>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0" name="Shape 62">
            <a:extLst>
              <a:ext uri="{FF2B5EF4-FFF2-40B4-BE49-F238E27FC236}">
                <a16:creationId xmlns:a16="http://schemas.microsoft.com/office/drawing/2014/main" id="{171AB7B1-2963-43C8-84A5-2FCF188ACF42}"/>
              </a:ext>
            </a:extLst>
          </p:cNvPr>
          <p:cNvSpPr/>
          <p:nvPr userDrawn="1"/>
        </p:nvSpPr>
        <p:spPr>
          <a:xfrm rot="16200000" flipV="1">
            <a:off x="4788658" y="2817190"/>
            <a:ext cx="0" cy="1930310"/>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35650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Divider 2">
    <p:bg>
      <p:bgPr>
        <a:solidFill>
          <a:schemeClr val="accent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652B907-27B2-46E0-B157-E5617EF0413D}"/>
              </a:ext>
            </a:extLst>
          </p:cNvPr>
          <p:cNvSpPr>
            <a:spLocks noGrp="1"/>
          </p:cNvSpPr>
          <p:nvPr>
            <p:ph type="pic" sz="quarter" idx="10"/>
          </p:nvPr>
        </p:nvSpPr>
        <p:spPr>
          <a:xfrm>
            <a:off x="0" y="0"/>
            <a:ext cx="12191999" cy="6858000"/>
          </a:xfrm>
          <a:custGeom>
            <a:avLst/>
            <a:gdLst>
              <a:gd name="connsiteX0" fmla="*/ 0 w 12191999"/>
              <a:gd name="connsiteY0" fmla="*/ 0 h 6553196"/>
              <a:gd name="connsiteX1" fmla="*/ 12191999 w 12191999"/>
              <a:gd name="connsiteY1" fmla="*/ 0 h 6553196"/>
              <a:gd name="connsiteX2" fmla="*/ 12191999 w 12191999"/>
              <a:gd name="connsiteY2" fmla="*/ 6553196 h 6553196"/>
              <a:gd name="connsiteX3" fmla="*/ 9099630 w 12191999"/>
              <a:gd name="connsiteY3" fmla="*/ 6553196 h 6553196"/>
              <a:gd name="connsiteX4" fmla="*/ 9099630 w 12191999"/>
              <a:gd name="connsiteY4" fmla="*/ 2953562 h 6553196"/>
              <a:gd name="connsiteX5" fmla="*/ 731134 w 12191999"/>
              <a:gd name="connsiteY5" fmla="*/ 2953562 h 6553196"/>
              <a:gd name="connsiteX6" fmla="*/ 731134 w 12191999"/>
              <a:gd name="connsiteY6" fmla="*/ 6553196 h 6553196"/>
              <a:gd name="connsiteX7" fmla="*/ 0 w 12191999"/>
              <a:gd name="connsiteY7" fmla="*/ 6553196 h 655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553196">
                <a:moveTo>
                  <a:pt x="0" y="0"/>
                </a:moveTo>
                <a:lnTo>
                  <a:pt x="12191999" y="0"/>
                </a:lnTo>
                <a:lnTo>
                  <a:pt x="12191999" y="6553196"/>
                </a:lnTo>
                <a:lnTo>
                  <a:pt x="9099630" y="6553196"/>
                </a:lnTo>
                <a:lnTo>
                  <a:pt x="9099630" y="2953562"/>
                </a:lnTo>
                <a:lnTo>
                  <a:pt x="731134" y="2953562"/>
                </a:lnTo>
                <a:lnTo>
                  <a:pt x="731134" y="6553196"/>
                </a:lnTo>
                <a:lnTo>
                  <a:pt x="0" y="6553196"/>
                </a:lnTo>
                <a:close/>
              </a:path>
            </a:pathLst>
          </a:custGeom>
          <a:solidFill>
            <a:schemeClr val="bg1"/>
          </a:solidFill>
        </p:spPr>
        <p:txBody>
          <a:bodyPr wrap="square">
            <a:noAutofit/>
          </a:bodyPr>
          <a:lstStyle>
            <a:lvl1pPr>
              <a:defRPr>
                <a:latin typeface="+mn-lt"/>
              </a:defRPr>
            </a:lvl1pPr>
          </a:lstStyle>
          <a:p>
            <a:r>
              <a:rPr lang="en-US"/>
              <a:t>Click icon to add picture</a:t>
            </a:r>
            <a:endParaRPr lang="en-US" dirty="0"/>
          </a:p>
        </p:txBody>
      </p:sp>
      <p:sp>
        <p:nvSpPr>
          <p:cNvPr id="7" name="Title 1">
            <a:extLst>
              <a:ext uri="{FF2B5EF4-FFF2-40B4-BE49-F238E27FC236}">
                <a16:creationId xmlns:a16="http://schemas.microsoft.com/office/drawing/2014/main" id="{81AEE170-55AC-411A-B257-BD682DE716D0}"/>
              </a:ext>
            </a:extLst>
          </p:cNvPr>
          <p:cNvSpPr>
            <a:spLocks noGrp="1"/>
          </p:cNvSpPr>
          <p:nvPr>
            <p:ph type="title" hasCustomPrompt="1"/>
          </p:nvPr>
        </p:nvSpPr>
        <p:spPr>
          <a:xfrm>
            <a:off x="1220164" y="3379810"/>
            <a:ext cx="7252505" cy="891250"/>
          </a:xfrm>
        </p:spPr>
        <p:txBody>
          <a:bodyPr anchor="t">
            <a:noAutofit/>
          </a:bodyPr>
          <a:lstStyle>
            <a:lvl1pPr algn="l">
              <a:defRPr sz="5000" b="1">
                <a:solidFill>
                  <a:schemeClr val="bg1"/>
                </a:solidFill>
                <a:latin typeface="+mj-lt"/>
              </a:defRPr>
            </a:lvl1pPr>
          </a:lstStyle>
          <a:p>
            <a:r>
              <a:rPr lang="en-US" dirty="0"/>
              <a:t>CLICK TO ADD TITLE</a:t>
            </a:r>
          </a:p>
        </p:txBody>
      </p:sp>
      <p:sp>
        <p:nvSpPr>
          <p:cNvPr id="8" name="Text Placeholder 12">
            <a:extLst>
              <a:ext uri="{FF2B5EF4-FFF2-40B4-BE49-F238E27FC236}">
                <a16:creationId xmlns:a16="http://schemas.microsoft.com/office/drawing/2014/main" id="{92D701DC-3803-4D06-BFB3-A9F78E4022EF}"/>
              </a:ext>
            </a:extLst>
          </p:cNvPr>
          <p:cNvSpPr>
            <a:spLocks noGrp="1"/>
          </p:cNvSpPr>
          <p:nvPr>
            <p:ph type="body" sz="quarter" idx="14" hasCustomPrompt="1"/>
          </p:nvPr>
        </p:nvSpPr>
        <p:spPr>
          <a:xfrm>
            <a:off x="1220165" y="4467833"/>
            <a:ext cx="7252504" cy="338549"/>
          </a:xfrm>
        </p:spPr>
        <p:txBody>
          <a:bodyPr>
            <a:normAutofit/>
          </a:bodyPr>
          <a:lstStyle>
            <a:lvl1pPr marL="0" indent="0" algn="l">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9" name="Shape 62">
            <a:extLst>
              <a:ext uri="{FF2B5EF4-FFF2-40B4-BE49-F238E27FC236}">
                <a16:creationId xmlns:a16="http://schemas.microsoft.com/office/drawing/2014/main" id="{71FB5177-8D30-4482-99E2-8BFEB1D37D9E}"/>
              </a:ext>
            </a:extLst>
          </p:cNvPr>
          <p:cNvSpPr/>
          <p:nvPr userDrawn="1"/>
        </p:nvSpPr>
        <p:spPr>
          <a:xfrm rot="16200000" flipV="1">
            <a:off x="1285385" y="3006251"/>
            <a:ext cx="0" cy="2570770"/>
          </a:xfrm>
          <a:prstGeom prst="line">
            <a:avLst/>
          </a:prstGeom>
          <a:ln w="25400">
            <a:solidFill>
              <a:schemeClr val="bg1"/>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934178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4867539"/>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lvl1pPr>
              <a:defRPr>
                <a:latin typeface="+mn-lt"/>
              </a:defRPr>
            </a:lvl1p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a:extLst>
              <a:ext uri="{FF2B5EF4-FFF2-40B4-BE49-F238E27FC236}">
                <a16:creationId xmlns:a16="http://schemas.microsoft.com/office/drawing/2014/main" id="{2683CBB0-468F-4DD2-853B-FBFFA91B662E}"/>
              </a:ext>
            </a:extLst>
          </p:cNvPr>
          <p:cNvSpPr/>
          <p:nvPr userDrawn="1"/>
        </p:nvSpPr>
        <p:spPr>
          <a:xfrm rot="16200000" flipV="1">
            <a:off x="965155" y="3899540"/>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226060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4867539"/>
            <a:ext cx="2356412"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a:extLst>
              <a:ext uri="{FF2B5EF4-FFF2-40B4-BE49-F238E27FC236}">
                <a16:creationId xmlns:a16="http://schemas.microsoft.com/office/drawing/2014/main" id="{AA648B5A-E380-4E42-882E-71EBF6838E22}"/>
              </a:ext>
            </a:extLst>
          </p:cNvPr>
          <p:cNvSpPr>
            <a:spLocks noGrp="1"/>
          </p:cNvSpPr>
          <p:nvPr>
            <p:ph type="pic" sz="quarter" idx="12"/>
          </p:nvPr>
        </p:nvSpPr>
        <p:spPr>
          <a:xfrm>
            <a:off x="3778137" y="2225040"/>
            <a:ext cx="3557587" cy="3668025"/>
          </a:xfrm>
        </p:spPr>
        <p:txBody>
          <a:bodyPr/>
          <a:lstStyle>
            <a:lvl1pPr>
              <a:defRPr>
                <a:latin typeface="+mn-lt"/>
              </a:defRPr>
            </a:lvl1p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7559432" y="2055335"/>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7559432" y="278244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7559432" y="4352427"/>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7559432" y="356743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7559432" y="5137415"/>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a:extLst>
              <a:ext uri="{FF2B5EF4-FFF2-40B4-BE49-F238E27FC236}">
                <a16:creationId xmlns:a16="http://schemas.microsoft.com/office/drawing/2014/main" id="{2683CBB0-468F-4DD2-853B-FBFFA91B662E}"/>
              </a:ext>
            </a:extLst>
          </p:cNvPr>
          <p:cNvSpPr/>
          <p:nvPr userDrawn="1"/>
        </p:nvSpPr>
        <p:spPr>
          <a:xfrm rot="16200000" flipV="1">
            <a:off x="965155" y="3899540"/>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3" name="Rectangle 2">
            <a:extLst>
              <a:ext uri="{FF2B5EF4-FFF2-40B4-BE49-F238E27FC236}">
                <a16:creationId xmlns:a16="http://schemas.microsoft.com/office/drawing/2014/main" id="{E2F3CED5-D6C7-4A0B-B731-FDB78F4E3341}"/>
              </a:ext>
            </a:extLst>
          </p:cNvPr>
          <p:cNvSpPr/>
          <p:nvPr userDrawn="1"/>
        </p:nvSpPr>
        <p:spPr>
          <a:xfrm>
            <a:off x="3778137" y="0"/>
            <a:ext cx="3586162"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504301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3" r:id="rId1"/>
    <p:sldLayoutId id="2147483735" r:id="rId2"/>
    <p:sldLayoutId id="2147483689" r:id="rId3"/>
    <p:sldLayoutId id="2147483684" r:id="rId4"/>
    <p:sldLayoutId id="2147483651" r:id="rId5"/>
    <p:sldLayoutId id="2147483685" r:id="rId6"/>
    <p:sldLayoutId id="2147483674" r:id="rId7"/>
    <p:sldLayoutId id="2147483690" r:id="rId8"/>
    <p:sldLayoutId id="2147483694" r:id="rId9"/>
    <p:sldLayoutId id="2147483693" r:id="rId10"/>
    <p:sldLayoutId id="2147483686" r:id="rId11"/>
    <p:sldLayoutId id="2147483703" r:id="rId12"/>
    <p:sldLayoutId id="2147483709" r:id="rId13"/>
    <p:sldLayoutId id="2147483710" r:id="rId14"/>
    <p:sldLayoutId id="2147483711" r:id="rId15"/>
    <p:sldLayoutId id="2147483712" r:id="rId16"/>
    <p:sldLayoutId id="2147483704" r:id="rId17"/>
    <p:sldLayoutId id="2147483702" r:id="rId18"/>
    <p:sldLayoutId id="2147483713" r:id="rId19"/>
    <p:sldLayoutId id="2147483714" r:id="rId20"/>
    <p:sldLayoutId id="2147483715" r:id="rId21"/>
    <p:sldLayoutId id="2147483695" r:id="rId22"/>
    <p:sldLayoutId id="2147483730" r:id="rId23"/>
    <p:sldLayoutId id="2147483698" r:id="rId24"/>
    <p:sldLayoutId id="2147483731" r:id="rId25"/>
    <p:sldLayoutId id="2147483699" r:id="rId26"/>
    <p:sldLayoutId id="2147483732" r:id="rId27"/>
    <p:sldLayoutId id="2147483700" r:id="rId28"/>
    <p:sldLayoutId id="2147483733" r:id="rId29"/>
    <p:sldLayoutId id="2147483701" r:id="rId30"/>
    <p:sldLayoutId id="2147483734" r:id="rId31"/>
    <p:sldLayoutId id="2147483696" r:id="rId32"/>
    <p:sldLayoutId id="2147483705" r:id="rId33"/>
    <p:sldLayoutId id="2147483706" r:id="rId34"/>
    <p:sldLayoutId id="2147483707" r:id="rId35"/>
    <p:sldLayoutId id="2147483708" r:id="rId36"/>
    <p:sldLayoutId id="2147483687" r:id="rId37"/>
    <p:sldLayoutId id="2147483719" r:id="rId38"/>
    <p:sldLayoutId id="2147483720" r:id="rId39"/>
    <p:sldLayoutId id="2147483718" r:id="rId40"/>
    <p:sldLayoutId id="2147483721" r:id="rId41"/>
    <p:sldLayoutId id="2147483716" r:id="rId42"/>
    <p:sldLayoutId id="2147483722" r:id="rId43"/>
    <p:sldLayoutId id="2147483723" r:id="rId44"/>
    <p:sldLayoutId id="2147483725" r:id="rId45"/>
    <p:sldLayoutId id="2147483726" r:id="rId46"/>
    <p:sldLayoutId id="2147483675" r:id="rId47"/>
    <p:sldLayoutId id="2147483677" r:id="rId48"/>
    <p:sldLayoutId id="2147483729" r:id="rId49"/>
    <p:sldLayoutId id="2147483728" r:id="rId50"/>
  </p:sldLayoutIdLst>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userDrawn="1">
          <p15:clr>
            <a:srgbClr val="F26B43"/>
          </p15:clr>
        </p15:guide>
        <p15:guide id="2"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commons.wikimedia.org/wiki/File:2013-Penny-uncP_200.jpg" TargetMode="External"/><Relationship Id="rId2" Type="http://schemas.openxmlformats.org/officeDocument/2006/relationships/image" Target="../media/image25.jp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hyperlink" Target="https://www.publicdomainpictures.net/en/view-image.php?image=37242&amp;picture=dollar-sign-white" TargetMode="External"/><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hyperlink" Target="https://www.freepngimg.com/png/93944-geometry-blue-turquoise-abstraction-download-hd-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hyperlink" Target="https://www.freepngimg.com/png/93944-geometry-blue-turquoise-abstraction-download-hd-png"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23.png"/><Relationship Id="rId10" Type="http://schemas.openxmlformats.org/officeDocument/2006/relationships/image" Target="../media/image6.png"/><Relationship Id="rId4" Type="http://schemas.openxmlformats.org/officeDocument/2006/relationships/image" Target="../media/image22.svg"/><Relationship Id="rId9" Type="http://schemas.openxmlformats.org/officeDocument/2006/relationships/hyperlink" Target="https://mappingignorance.org/2015/04/17/how-patent-rights-affect-cumulative-innov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AD3D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01ABD-7339-4C70-82A3-696BE8EF14DF}"/>
              </a:ext>
            </a:extLst>
          </p:cNvPr>
          <p:cNvSpPr>
            <a:spLocks noGrp="1"/>
          </p:cNvSpPr>
          <p:nvPr>
            <p:ph type="title"/>
          </p:nvPr>
        </p:nvSpPr>
        <p:spPr>
          <a:xfrm>
            <a:off x="838199" y="1868289"/>
            <a:ext cx="7252505" cy="891250"/>
          </a:xfrm>
        </p:spPr>
        <p:txBody>
          <a:bodyPr/>
          <a:lstStyle/>
          <a:p>
            <a:r>
              <a:rPr lang="en-US" sz="2400" dirty="0"/>
              <a:t>Patented Antimicrobial Process for Laundry Operators to Manufacture Sustainable Bioburden Reduced Textiles</a:t>
            </a:r>
            <a:endParaRPr lang="en-US" sz="5400" dirty="0"/>
          </a:p>
        </p:txBody>
      </p:sp>
      <p:sp>
        <p:nvSpPr>
          <p:cNvPr id="6" name="Text Placeholder 5">
            <a:extLst>
              <a:ext uri="{FF2B5EF4-FFF2-40B4-BE49-F238E27FC236}">
                <a16:creationId xmlns:a16="http://schemas.microsoft.com/office/drawing/2014/main" id="{849EBC96-F2B6-43D3-A761-898E1D269BC3}"/>
              </a:ext>
            </a:extLst>
          </p:cNvPr>
          <p:cNvSpPr>
            <a:spLocks noGrp="1"/>
          </p:cNvSpPr>
          <p:nvPr>
            <p:ph type="body" sz="quarter" idx="14"/>
          </p:nvPr>
        </p:nvSpPr>
        <p:spPr>
          <a:xfrm>
            <a:off x="941415" y="3128274"/>
            <a:ext cx="8646191" cy="577080"/>
          </a:xfrm>
        </p:spPr>
        <p:txBody>
          <a:bodyPr>
            <a:normAutofit/>
          </a:bodyPr>
          <a:lstStyle/>
          <a:p>
            <a:r>
              <a:rPr lang="en-US" sz="1200" dirty="0">
                <a:latin typeface="arial" panose="020B0604020202020204" pitchFamily="34" charset="0"/>
              </a:rPr>
              <a:t>A permanent antimicrobial process to reduce bioburdens 24/7 </a:t>
            </a:r>
          </a:p>
          <a:p>
            <a:r>
              <a:rPr lang="en-US" sz="1200" dirty="0">
                <a:latin typeface="arial" panose="020B0604020202020204" pitchFamily="34" charset="0"/>
              </a:rPr>
              <a:t>for 50-continuous washes</a:t>
            </a:r>
            <a:endParaRPr lang="en-US" sz="1200" dirty="0"/>
          </a:p>
          <a:p>
            <a:endParaRPr lang="en-US" dirty="0"/>
          </a:p>
        </p:txBody>
      </p:sp>
      <p:pic>
        <p:nvPicPr>
          <p:cNvPr id="13" name="Picture Placeholder 5" descr="Buildings">
            <a:extLst>
              <a:ext uri="{FF2B5EF4-FFF2-40B4-BE49-F238E27FC236}">
                <a16:creationId xmlns:a16="http://schemas.microsoft.com/office/drawing/2014/main" id="{002497D9-8F14-40C3-90A2-8264564E1F97}"/>
              </a:ext>
              <a:ext uri="{C183D7F6-B498-43B3-948B-1728B52AA6E4}">
                <adec:decorative xmlns:adec="http://schemas.microsoft.com/office/drawing/2017/decorative" val="0"/>
              </a:ext>
            </a:extLst>
          </p:cNvPr>
          <p:cNvPicPr>
            <a:picLocks noGrp="1" noChangeAspect="1"/>
          </p:cNvPicPr>
          <p:nvPr>
            <p:ph type="pic" sz="quarter" idx="15"/>
          </p:nvPr>
        </p:nvPicPr>
        <p:blipFill>
          <a:blip r:embed="rId3" cstate="screen">
            <a:grayscl/>
            <a:extLst>
              <a:ext uri="{28A0092B-C50C-407E-A947-70E740481C1C}">
                <a14:useLocalDpi xmlns:a14="http://schemas.microsoft.com/office/drawing/2010/main"/>
              </a:ext>
            </a:extLst>
          </a:blip>
          <a:srcRect t="7813" b="7813"/>
          <a:stretch>
            <a:fillRect/>
          </a:stretch>
        </p:blipFill>
        <p:spPr>
          <a:xfrm>
            <a:off x="0" y="0"/>
            <a:ext cx="12192000" cy="6858000"/>
          </a:xfrm>
        </p:spPr>
      </p:pic>
      <p:sp>
        <p:nvSpPr>
          <p:cNvPr id="3" name="TextBox 2">
            <a:extLst>
              <a:ext uri="{FF2B5EF4-FFF2-40B4-BE49-F238E27FC236}">
                <a16:creationId xmlns:a16="http://schemas.microsoft.com/office/drawing/2014/main" id="{D2AF2F06-2DEC-EF95-A6C0-4282E4E6AF10}"/>
              </a:ext>
            </a:extLst>
          </p:cNvPr>
          <p:cNvSpPr txBox="1"/>
          <p:nvPr/>
        </p:nvSpPr>
        <p:spPr>
          <a:xfrm>
            <a:off x="838200" y="2525564"/>
            <a:ext cx="8124374" cy="233975"/>
          </a:xfrm>
          <a:prstGeom prst="rect">
            <a:avLst/>
          </a:prstGeom>
          <a:noFill/>
        </p:spPr>
        <p:txBody>
          <a:bodyPr wrap="square">
            <a:spAutoFit/>
          </a:bodyPr>
          <a:lstStyle/>
          <a:p>
            <a:pPr marL="0" marR="0">
              <a:lnSpc>
                <a:spcPct val="107000"/>
              </a:lnSpc>
              <a:spcBef>
                <a:spcPts val="0"/>
              </a:spcBef>
              <a:spcAft>
                <a:spcPts val="800"/>
              </a:spcAft>
            </a:pPr>
            <a:r>
              <a:rPr lang="en-US" sz="9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U.S. Patent No. 10,844,330, which claims priority under 35 U.S.C. §119(e) to U.S. Patent Application Serial No. 62/295,133</a:t>
            </a:r>
          </a:p>
        </p:txBody>
      </p:sp>
      <p:pic>
        <p:nvPicPr>
          <p:cNvPr id="4" name="Graphic 3" descr="Decorative circles">
            <a:extLst>
              <a:ext uri="{FF2B5EF4-FFF2-40B4-BE49-F238E27FC236}">
                <a16:creationId xmlns:a16="http://schemas.microsoft.com/office/drawing/2014/main" id="{15361958-985F-7E24-DEDB-0E2F4B02B2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540787"/>
            <a:ext cx="2648494" cy="2648494"/>
          </a:xfrm>
          <a:prstGeom prst="rect">
            <a:avLst/>
          </a:prstGeom>
        </p:spPr>
      </p:pic>
      <p:sp>
        <p:nvSpPr>
          <p:cNvPr id="5" name="TextBox 4">
            <a:extLst>
              <a:ext uri="{FF2B5EF4-FFF2-40B4-BE49-F238E27FC236}">
                <a16:creationId xmlns:a16="http://schemas.microsoft.com/office/drawing/2014/main" id="{CC782625-22C3-D55C-0C13-A48B00F01E19}"/>
              </a:ext>
            </a:extLst>
          </p:cNvPr>
          <p:cNvSpPr txBox="1"/>
          <p:nvPr/>
        </p:nvSpPr>
        <p:spPr>
          <a:xfrm>
            <a:off x="1154583" y="6221569"/>
            <a:ext cx="7491608" cy="577081"/>
          </a:xfrm>
          <a:prstGeom prst="rect">
            <a:avLst/>
          </a:prstGeom>
          <a:noFill/>
        </p:spPr>
        <p:txBody>
          <a:bodyPr wrap="square" rtlCol="0">
            <a:spAutoFit/>
          </a:bodyPr>
          <a:lstStyle/>
          <a:p>
            <a:pPr algn="r"/>
            <a:r>
              <a:rPr lang="en-US" sz="1050" dirty="0">
                <a:solidFill>
                  <a:schemeClr val="bg1"/>
                </a:solidFill>
              </a:rPr>
              <a:t>Interested in becoming an authorized laundry operator to process-manufacture permanent antimicrobial fabric protection</a:t>
            </a:r>
          </a:p>
          <a:p>
            <a:pPr algn="r"/>
            <a:r>
              <a:rPr lang="en-US" sz="1050" dirty="0">
                <a:solidFill>
                  <a:schemeClr val="bg1"/>
                </a:solidFill>
              </a:rPr>
              <a:t>Visit: www.cleanersolutionsllc.com</a:t>
            </a:r>
          </a:p>
          <a:p>
            <a:endParaRPr lang="en-US" sz="1050" dirty="0">
              <a:solidFill>
                <a:schemeClr val="bg1"/>
              </a:solidFill>
            </a:endParaRPr>
          </a:p>
        </p:txBody>
      </p:sp>
      <p:pic>
        <p:nvPicPr>
          <p:cNvPr id="10" name="Picture 4" descr="Picture">
            <a:extLst>
              <a:ext uri="{FF2B5EF4-FFF2-40B4-BE49-F238E27FC236}">
                <a16:creationId xmlns:a16="http://schemas.microsoft.com/office/drawing/2014/main" id="{6CEFBDB6-2E7D-A27E-7214-49CD96CC901F}"/>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184825" y="4695626"/>
            <a:ext cx="1461366" cy="1461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656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Close-up of a penny&#10;&#10;Description automatically generated">
            <a:extLst>
              <a:ext uri="{FF2B5EF4-FFF2-40B4-BE49-F238E27FC236}">
                <a16:creationId xmlns:a16="http://schemas.microsoft.com/office/drawing/2014/main" id="{568A79B5-E70C-C328-A7AF-E7CB9C348C6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52265" y="357925"/>
            <a:ext cx="1766879" cy="1760086"/>
          </a:xfrm>
          <a:prstGeom prst="rect">
            <a:avLst/>
          </a:prstGeom>
        </p:spPr>
      </p:pic>
      <p:sp>
        <p:nvSpPr>
          <p:cNvPr id="2" name="Title 1">
            <a:extLst>
              <a:ext uri="{FF2B5EF4-FFF2-40B4-BE49-F238E27FC236}">
                <a16:creationId xmlns:a16="http://schemas.microsoft.com/office/drawing/2014/main" id="{4CE8839A-DFAC-FFC5-8B11-D47BFC8B3879}"/>
              </a:ext>
            </a:extLst>
          </p:cNvPr>
          <p:cNvSpPr>
            <a:spLocks noGrp="1"/>
          </p:cNvSpPr>
          <p:nvPr>
            <p:ph type="title"/>
          </p:nvPr>
        </p:nvSpPr>
        <p:spPr>
          <a:xfrm>
            <a:off x="-1025422" y="209639"/>
            <a:ext cx="11975215" cy="2074947"/>
          </a:xfrm>
        </p:spPr>
        <p:txBody>
          <a:bodyPr>
            <a:normAutofit fontScale="90000"/>
          </a:bodyPr>
          <a:lstStyle/>
          <a:p>
            <a:r>
              <a:rPr lang="en-US" sz="4900" dirty="0">
                <a:solidFill>
                  <a:schemeClr val="tx1"/>
                </a:solidFill>
              </a:rPr>
              <a:t>Laundry Manufactured</a:t>
            </a:r>
            <a:br>
              <a:rPr lang="en-US" sz="6000" dirty="0">
                <a:solidFill>
                  <a:schemeClr val="tx1"/>
                </a:solidFill>
              </a:rPr>
            </a:br>
            <a:r>
              <a:rPr lang="en-US" sz="4900" dirty="0">
                <a:solidFill>
                  <a:schemeClr val="tx1"/>
                </a:solidFill>
              </a:rPr>
              <a:t>Antimicrobial Protected Textiles </a:t>
            </a:r>
            <a:br>
              <a:rPr lang="en-US" sz="4900" dirty="0">
                <a:solidFill>
                  <a:schemeClr val="accent6">
                    <a:lumMod val="50000"/>
                  </a:schemeClr>
                </a:solidFill>
              </a:rPr>
            </a:br>
            <a:r>
              <a:rPr lang="en-US" sz="4400" i="1" dirty="0">
                <a:solidFill>
                  <a:srgbClr val="B16519"/>
                </a:solidFill>
              </a:rPr>
              <a:t>for</a:t>
            </a:r>
            <a:r>
              <a:rPr lang="en-US" sz="4400" dirty="0">
                <a:solidFill>
                  <a:srgbClr val="B16519"/>
                </a:solidFill>
              </a:rPr>
              <a:t> only ½ Penny per lb.</a:t>
            </a:r>
            <a:br>
              <a:rPr lang="en-US" sz="4400" dirty="0">
                <a:solidFill>
                  <a:srgbClr val="B16519"/>
                </a:solidFill>
              </a:rPr>
            </a:br>
            <a:r>
              <a:rPr lang="en-US" sz="1800" dirty="0">
                <a:solidFill>
                  <a:schemeClr val="tx1"/>
                </a:solidFill>
              </a:rPr>
              <a:t>based on a 50-wash life</a:t>
            </a:r>
            <a:endParaRPr lang="en-US" sz="4400" dirty="0">
              <a:solidFill>
                <a:schemeClr val="tx1"/>
              </a:solidFill>
            </a:endParaRPr>
          </a:p>
        </p:txBody>
      </p:sp>
      <p:sp>
        <p:nvSpPr>
          <p:cNvPr id="3" name="Picture Placeholder 2">
            <a:extLst>
              <a:ext uri="{FF2B5EF4-FFF2-40B4-BE49-F238E27FC236}">
                <a16:creationId xmlns:a16="http://schemas.microsoft.com/office/drawing/2014/main" id="{4280EF29-F543-5168-6D98-BB0DC46F21A2}"/>
              </a:ext>
            </a:extLst>
          </p:cNvPr>
          <p:cNvSpPr>
            <a:spLocks noGrp="1"/>
          </p:cNvSpPr>
          <p:nvPr>
            <p:ph type="pic" sz="quarter" idx="10"/>
          </p:nvPr>
        </p:nvSpPr>
        <p:spPr>
          <a:xfrm>
            <a:off x="400446" y="2282032"/>
            <a:ext cx="6914753" cy="1325563"/>
          </a:xfrm>
        </p:spPr>
        <p:txBody>
          <a:bodyPr>
            <a:normAutofit/>
          </a:bodyPr>
          <a:lstStyle/>
          <a:p>
            <a:pPr marL="0" indent="0">
              <a:buNone/>
            </a:pPr>
            <a:r>
              <a:rPr lang="en-US" sz="2800" b="1" dirty="0"/>
              <a:t>   </a:t>
            </a:r>
            <a:r>
              <a:rPr lang="en-US" sz="2400" b="1" dirty="0"/>
              <a:t>MICROSTATIC </a:t>
            </a:r>
            <a:endParaRPr lang="en-US" sz="2400" dirty="0"/>
          </a:p>
          <a:p>
            <a:pPr marL="457200" lvl="1" indent="0">
              <a:buNone/>
            </a:pPr>
            <a:r>
              <a:rPr lang="en-US" sz="2900" dirty="0"/>
              <a:t> 	</a:t>
            </a:r>
          </a:p>
          <a:p>
            <a:pPr marL="457200" lvl="1" indent="0">
              <a:buNone/>
            </a:pPr>
            <a:endParaRPr lang="en-US" dirty="0"/>
          </a:p>
          <a:p>
            <a:pPr lvl="1"/>
            <a:endParaRPr lang="en-US" dirty="0"/>
          </a:p>
        </p:txBody>
      </p:sp>
      <p:sp>
        <p:nvSpPr>
          <p:cNvPr id="4" name="Text Placeholder 3">
            <a:extLst>
              <a:ext uri="{FF2B5EF4-FFF2-40B4-BE49-F238E27FC236}">
                <a16:creationId xmlns:a16="http://schemas.microsoft.com/office/drawing/2014/main" id="{6942F028-A1A5-C9F5-8495-8008C9C0C4F0}"/>
              </a:ext>
            </a:extLst>
          </p:cNvPr>
          <p:cNvSpPr>
            <a:spLocks noGrp="1"/>
          </p:cNvSpPr>
          <p:nvPr>
            <p:ph type="body" sz="quarter" idx="12"/>
          </p:nvPr>
        </p:nvSpPr>
        <p:spPr>
          <a:xfrm>
            <a:off x="3183873" y="2229555"/>
            <a:ext cx="8262655" cy="437086"/>
          </a:xfrm>
        </p:spPr>
        <p:txBody>
          <a:bodyPr>
            <a:normAutofit/>
          </a:bodyPr>
          <a:lstStyle/>
          <a:p>
            <a:r>
              <a:rPr lang="en-US" dirty="0">
                <a:solidFill>
                  <a:schemeClr val="accent6">
                    <a:lumMod val="50000"/>
                  </a:schemeClr>
                </a:solidFill>
              </a:rPr>
              <a:t>  Dose per CWT         Sell/gal.                    Sell/55gal.Drum</a:t>
            </a:r>
          </a:p>
        </p:txBody>
      </p:sp>
      <p:sp>
        <p:nvSpPr>
          <p:cNvPr id="6" name="Text Placeholder 5">
            <a:extLst>
              <a:ext uri="{FF2B5EF4-FFF2-40B4-BE49-F238E27FC236}">
                <a16:creationId xmlns:a16="http://schemas.microsoft.com/office/drawing/2014/main" id="{52EFD648-5F6C-B311-6B23-C8F4EBAAC5A3}"/>
              </a:ext>
            </a:extLst>
          </p:cNvPr>
          <p:cNvSpPr>
            <a:spLocks noGrp="1"/>
          </p:cNvSpPr>
          <p:nvPr>
            <p:ph type="body" sz="quarter" idx="15"/>
          </p:nvPr>
        </p:nvSpPr>
        <p:spPr>
          <a:xfrm>
            <a:off x="3101326" y="2786994"/>
            <a:ext cx="3046413" cy="345602"/>
          </a:xfrm>
        </p:spPr>
        <p:txBody>
          <a:bodyPr>
            <a:normAutofit lnSpcReduction="10000"/>
          </a:bodyPr>
          <a:lstStyle/>
          <a:p>
            <a:pPr marL="0" indent="0">
              <a:buNone/>
            </a:pPr>
            <a:r>
              <a:rPr lang="en-US" sz="1800" dirty="0"/>
              <a:t>          18oz</a:t>
            </a:r>
          </a:p>
        </p:txBody>
      </p:sp>
      <p:sp>
        <p:nvSpPr>
          <p:cNvPr id="7" name="Text Placeholder 6">
            <a:extLst>
              <a:ext uri="{FF2B5EF4-FFF2-40B4-BE49-F238E27FC236}">
                <a16:creationId xmlns:a16="http://schemas.microsoft.com/office/drawing/2014/main" id="{C5628A26-D978-F577-AF29-D12E9B0308F3}"/>
              </a:ext>
            </a:extLst>
          </p:cNvPr>
          <p:cNvSpPr>
            <a:spLocks noGrp="1"/>
          </p:cNvSpPr>
          <p:nvPr>
            <p:ph type="body" sz="quarter" idx="16"/>
          </p:nvPr>
        </p:nvSpPr>
        <p:spPr>
          <a:xfrm>
            <a:off x="5161511" y="2772268"/>
            <a:ext cx="4876800" cy="437086"/>
          </a:xfrm>
        </p:spPr>
        <p:txBody>
          <a:bodyPr>
            <a:normAutofit/>
          </a:bodyPr>
          <a:lstStyle/>
          <a:p>
            <a:pPr marL="0" indent="0">
              <a:buNone/>
            </a:pPr>
            <a:r>
              <a:rPr lang="en-US" sz="1800" dirty="0"/>
              <a:t>$160.00                  $8,800.00 </a:t>
            </a:r>
            <a:r>
              <a:rPr lang="en-US" dirty="0"/>
              <a:t>FOB</a:t>
            </a:r>
            <a:endParaRPr lang="en-US" sz="1600" dirty="0"/>
          </a:p>
        </p:txBody>
      </p:sp>
      <p:sp>
        <p:nvSpPr>
          <p:cNvPr id="18" name="TextBox 17">
            <a:extLst>
              <a:ext uri="{FF2B5EF4-FFF2-40B4-BE49-F238E27FC236}">
                <a16:creationId xmlns:a16="http://schemas.microsoft.com/office/drawing/2014/main" id="{8BCDBB22-2FA8-FD30-416A-526219678143}"/>
              </a:ext>
            </a:extLst>
          </p:cNvPr>
          <p:cNvSpPr txBox="1"/>
          <p:nvPr/>
        </p:nvSpPr>
        <p:spPr>
          <a:xfrm>
            <a:off x="752266" y="3311120"/>
            <a:ext cx="4698121" cy="369332"/>
          </a:xfrm>
          <a:prstGeom prst="rect">
            <a:avLst/>
          </a:prstGeom>
          <a:noFill/>
        </p:spPr>
        <p:txBody>
          <a:bodyPr wrap="square">
            <a:spAutoFit/>
          </a:bodyPr>
          <a:lstStyle/>
          <a:p>
            <a:r>
              <a:rPr lang="en-US" b="1" dirty="0"/>
              <a:t>DURABOND</a:t>
            </a:r>
          </a:p>
        </p:txBody>
      </p:sp>
      <p:sp>
        <p:nvSpPr>
          <p:cNvPr id="21" name="Text Placeholder 6">
            <a:extLst>
              <a:ext uri="{FF2B5EF4-FFF2-40B4-BE49-F238E27FC236}">
                <a16:creationId xmlns:a16="http://schemas.microsoft.com/office/drawing/2014/main" id="{FCF488C9-F3AA-CF32-521B-F2AC68A7E1A3}"/>
              </a:ext>
            </a:extLst>
          </p:cNvPr>
          <p:cNvSpPr txBox="1">
            <a:spLocks/>
          </p:cNvSpPr>
          <p:nvPr/>
        </p:nvSpPr>
        <p:spPr>
          <a:xfrm>
            <a:off x="3478908" y="3554535"/>
            <a:ext cx="7034879" cy="370081"/>
          </a:xfrm>
          <a:prstGeom prst="rect">
            <a:avLst/>
          </a:prstGeom>
        </p:spPr>
        <p:txBody>
          <a:bodyPr vert="horz" lIns="0" tIns="7200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    </a:t>
            </a:r>
            <a:r>
              <a:rPr lang="en-US" sz="1900" dirty="0"/>
              <a:t>10oz              $32.00                  $1,760.00 </a:t>
            </a:r>
            <a:r>
              <a:rPr lang="en-US" dirty="0"/>
              <a:t>FOB</a:t>
            </a:r>
            <a:endParaRPr lang="en-US" sz="1800" dirty="0"/>
          </a:p>
        </p:txBody>
      </p:sp>
      <p:sp>
        <p:nvSpPr>
          <p:cNvPr id="25" name="TextBox 24">
            <a:extLst>
              <a:ext uri="{FF2B5EF4-FFF2-40B4-BE49-F238E27FC236}">
                <a16:creationId xmlns:a16="http://schemas.microsoft.com/office/drawing/2014/main" id="{4329B891-CC86-6B4F-6E9B-CD1E203D8657}"/>
              </a:ext>
            </a:extLst>
          </p:cNvPr>
          <p:cNvSpPr txBox="1"/>
          <p:nvPr/>
        </p:nvSpPr>
        <p:spPr>
          <a:xfrm>
            <a:off x="567158" y="2634768"/>
            <a:ext cx="3128040" cy="369332"/>
          </a:xfrm>
          <a:prstGeom prst="rect">
            <a:avLst/>
          </a:prstGeom>
          <a:noFill/>
        </p:spPr>
        <p:txBody>
          <a:bodyPr wrap="square">
            <a:spAutoFit/>
          </a:bodyPr>
          <a:lstStyle/>
          <a:p>
            <a:r>
              <a:rPr lang="en-US" dirty="0"/>
              <a:t>   55Gal Drum </a:t>
            </a:r>
          </a:p>
        </p:txBody>
      </p:sp>
      <p:sp>
        <p:nvSpPr>
          <p:cNvPr id="26" name="TextBox 25">
            <a:extLst>
              <a:ext uri="{FF2B5EF4-FFF2-40B4-BE49-F238E27FC236}">
                <a16:creationId xmlns:a16="http://schemas.microsoft.com/office/drawing/2014/main" id="{CD253B39-5186-BE1F-44C0-0F3E420169F7}"/>
              </a:ext>
            </a:extLst>
          </p:cNvPr>
          <p:cNvSpPr txBox="1"/>
          <p:nvPr/>
        </p:nvSpPr>
        <p:spPr>
          <a:xfrm>
            <a:off x="780051" y="3592651"/>
            <a:ext cx="2798891" cy="369332"/>
          </a:xfrm>
          <a:prstGeom prst="rect">
            <a:avLst/>
          </a:prstGeom>
          <a:noFill/>
        </p:spPr>
        <p:txBody>
          <a:bodyPr wrap="square">
            <a:spAutoFit/>
          </a:bodyPr>
          <a:lstStyle/>
          <a:p>
            <a:r>
              <a:rPr lang="en-US" dirty="0"/>
              <a:t>55Gal Drum  </a:t>
            </a:r>
          </a:p>
        </p:txBody>
      </p:sp>
      <p:sp>
        <p:nvSpPr>
          <p:cNvPr id="28" name="Text Placeholder 3">
            <a:extLst>
              <a:ext uri="{FF2B5EF4-FFF2-40B4-BE49-F238E27FC236}">
                <a16:creationId xmlns:a16="http://schemas.microsoft.com/office/drawing/2014/main" id="{329A4C52-4D9A-446E-C0AF-90EFB8929B16}"/>
              </a:ext>
            </a:extLst>
          </p:cNvPr>
          <p:cNvSpPr txBox="1">
            <a:spLocks/>
          </p:cNvSpPr>
          <p:nvPr/>
        </p:nvSpPr>
        <p:spPr>
          <a:xfrm>
            <a:off x="9861756" y="3570097"/>
            <a:ext cx="1540499" cy="415881"/>
          </a:xfrm>
          <a:prstGeom prst="rect">
            <a:avLst/>
          </a:prstGeom>
        </p:spPr>
        <p:txBody>
          <a:bodyPr vert="horz" lIns="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$2.50                       </a:t>
            </a:r>
          </a:p>
        </p:txBody>
      </p:sp>
      <p:sp>
        <p:nvSpPr>
          <p:cNvPr id="29" name="Text Placeholder 3">
            <a:extLst>
              <a:ext uri="{FF2B5EF4-FFF2-40B4-BE49-F238E27FC236}">
                <a16:creationId xmlns:a16="http://schemas.microsoft.com/office/drawing/2014/main" id="{D47C0EF3-9F6B-0F5B-1F93-5CDE840A4FF0}"/>
              </a:ext>
            </a:extLst>
          </p:cNvPr>
          <p:cNvSpPr txBox="1">
            <a:spLocks/>
          </p:cNvSpPr>
          <p:nvPr/>
        </p:nvSpPr>
        <p:spPr>
          <a:xfrm>
            <a:off x="783045" y="4185138"/>
            <a:ext cx="10011955" cy="386584"/>
          </a:xfrm>
          <a:prstGeom prst="rect">
            <a:avLst/>
          </a:prstGeom>
          <a:solidFill>
            <a:srgbClr val="92D050"/>
          </a:solidFill>
          <a:ln>
            <a:noFill/>
          </a:ln>
        </p:spPr>
        <p:txBody>
          <a:bodyPr vert="horz" lIns="0" tIns="45720" rIns="91440" bIns="45720" rtlCol="0" anchor="b">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lumMod val="50000"/>
                  </a:schemeClr>
                </a:solidFill>
              </a:rPr>
              <a:t>  Combined Cost per CWT                                                                                          $25.00</a:t>
            </a:r>
          </a:p>
        </p:txBody>
      </p:sp>
      <p:sp>
        <p:nvSpPr>
          <p:cNvPr id="50" name="TextBox 49">
            <a:extLst>
              <a:ext uri="{FF2B5EF4-FFF2-40B4-BE49-F238E27FC236}">
                <a16:creationId xmlns:a16="http://schemas.microsoft.com/office/drawing/2014/main" id="{B40C510C-10AA-915B-4DDD-E73C6CB48DE2}"/>
              </a:ext>
            </a:extLst>
          </p:cNvPr>
          <p:cNvSpPr txBox="1"/>
          <p:nvPr/>
        </p:nvSpPr>
        <p:spPr>
          <a:xfrm>
            <a:off x="752266" y="5003736"/>
            <a:ext cx="11043437" cy="1661993"/>
          </a:xfrm>
          <a:prstGeom prst="rect">
            <a:avLst/>
          </a:prstGeom>
          <a:noFill/>
        </p:spPr>
        <p:txBody>
          <a:bodyPr wrap="square">
            <a:spAutoFit/>
          </a:bodyPr>
          <a:lstStyle/>
          <a:p>
            <a:endParaRPr lang="en-US" dirty="0"/>
          </a:p>
          <a:p>
            <a:r>
              <a:rPr lang="en-US" sz="1600" b="1" dirty="0"/>
              <a:t>Laundry Manufactured Antimicrobial Textiles</a:t>
            </a:r>
          </a:p>
          <a:p>
            <a:r>
              <a:rPr lang="en-US" sz="1600" dirty="0"/>
              <a:t>5% more expensive over untreated textiles</a:t>
            </a:r>
          </a:p>
          <a:p>
            <a:endParaRPr lang="en-US" dirty="0"/>
          </a:p>
          <a:p>
            <a:r>
              <a:rPr lang="en-US" sz="1600" b="1" dirty="0"/>
              <a:t>Third-Party Silver/Copper/Etc. Antimicrobial Textiles </a:t>
            </a:r>
          </a:p>
          <a:p>
            <a:r>
              <a:rPr lang="en-US" sz="1600" dirty="0"/>
              <a:t>150% more expensive over untreated textiles</a:t>
            </a:r>
            <a:endParaRPr lang="en-US" dirty="0"/>
          </a:p>
        </p:txBody>
      </p:sp>
      <p:sp>
        <p:nvSpPr>
          <p:cNvPr id="61" name="Text Placeholder 3">
            <a:extLst>
              <a:ext uri="{FF2B5EF4-FFF2-40B4-BE49-F238E27FC236}">
                <a16:creationId xmlns:a16="http://schemas.microsoft.com/office/drawing/2014/main" id="{808F2E65-3622-D4ED-C2A8-CEA3FD07812E}"/>
              </a:ext>
            </a:extLst>
          </p:cNvPr>
          <p:cNvSpPr txBox="1">
            <a:spLocks/>
          </p:cNvSpPr>
          <p:nvPr/>
        </p:nvSpPr>
        <p:spPr>
          <a:xfrm>
            <a:off x="9861756" y="2589136"/>
            <a:ext cx="1812672" cy="493386"/>
          </a:xfrm>
          <a:prstGeom prst="rect">
            <a:avLst/>
          </a:prstGeom>
        </p:spPr>
        <p:txBody>
          <a:bodyPr vert="horz" lIns="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$22.50                       </a:t>
            </a:r>
          </a:p>
        </p:txBody>
      </p:sp>
      <p:sp>
        <p:nvSpPr>
          <p:cNvPr id="63" name="TextBox 62">
            <a:extLst>
              <a:ext uri="{FF2B5EF4-FFF2-40B4-BE49-F238E27FC236}">
                <a16:creationId xmlns:a16="http://schemas.microsoft.com/office/drawing/2014/main" id="{EF94C5C8-CBCC-EEE7-5208-C6E3EA85A5A0}"/>
              </a:ext>
            </a:extLst>
          </p:cNvPr>
          <p:cNvSpPr txBox="1"/>
          <p:nvPr/>
        </p:nvSpPr>
        <p:spPr>
          <a:xfrm>
            <a:off x="9296400" y="2334906"/>
            <a:ext cx="7030064" cy="369332"/>
          </a:xfrm>
          <a:prstGeom prst="rect">
            <a:avLst/>
          </a:prstGeom>
          <a:noFill/>
        </p:spPr>
        <p:txBody>
          <a:bodyPr wrap="square">
            <a:spAutoFit/>
          </a:bodyPr>
          <a:lstStyle/>
          <a:p>
            <a:r>
              <a:rPr lang="en-US" b="1" dirty="0">
                <a:solidFill>
                  <a:schemeClr val="accent6">
                    <a:lumMod val="50000"/>
                  </a:schemeClr>
                </a:solidFill>
              </a:rPr>
              <a:t>Cost per CWT </a:t>
            </a:r>
          </a:p>
        </p:txBody>
      </p:sp>
      <p:sp>
        <p:nvSpPr>
          <p:cNvPr id="64" name="Rectangle 63">
            <a:extLst>
              <a:ext uri="{FF2B5EF4-FFF2-40B4-BE49-F238E27FC236}">
                <a16:creationId xmlns:a16="http://schemas.microsoft.com/office/drawing/2014/main" id="{7B00938B-4177-2831-D2FD-F5156CEFA8E7}"/>
              </a:ext>
            </a:extLst>
          </p:cNvPr>
          <p:cNvSpPr/>
          <p:nvPr/>
        </p:nvSpPr>
        <p:spPr>
          <a:xfrm>
            <a:off x="95206" y="63423"/>
            <a:ext cx="1542208" cy="2074947"/>
          </a:xfrm>
          <a:prstGeom prst="rect">
            <a:avLst/>
          </a:prstGeom>
          <a:solidFill>
            <a:srgbClr val="FFFFFF">
              <a:alpha val="9215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8DE1B5DC-5C2E-3C63-03E0-48E69EF46395}"/>
              </a:ext>
            </a:extLst>
          </p:cNvPr>
          <p:cNvSpPr/>
          <p:nvPr/>
        </p:nvSpPr>
        <p:spPr>
          <a:xfrm>
            <a:off x="752266" y="342990"/>
            <a:ext cx="1766879" cy="176008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25CB2D83-0B71-A4BF-79C9-A87184FC1203}"/>
              </a:ext>
            </a:extLst>
          </p:cNvPr>
          <p:cNvSpPr txBox="1"/>
          <p:nvPr/>
        </p:nvSpPr>
        <p:spPr>
          <a:xfrm>
            <a:off x="783044" y="4753662"/>
            <a:ext cx="8636013" cy="461665"/>
          </a:xfrm>
          <a:prstGeom prst="rect">
            <a:avLst/>
          </a:prstGeom>
          <a:noFill/>
        </p:spPr>
        <p:txBody>
          <a:bodyPr wrap="square">
            <a:spAutoFit/>
          </a:bodyPr>
          <a:lstStyle/>
          <a:p>
            <a:r>
              <a:rPr lang="en-US" sz="2400" b="1" dirty="0"/>
              <a:t>COST COMPARISON</a:t>
            </a:r>
          </a:p>
        </p:txBody>
      </p:sp>
      <p:sp>
        <p:nvSpPr>
          <p:cNvPr id="80" name="TextBox 79">
            <a:extLst>
              <a:ext uri="{FF2B5EF4-FFF2-40B4-BE49-F238E27FC236}">
                <a16:creationId xmlns:a16="http://schemas.microsoft.com/office/drawing/2014/main" id="{11215F31-071D-0497-6A45-D3173414038B}"/>
              </a:ext>
            </a:extLst>
          </p:cNvPr>
          <p:cNvSpPr txBox="1"/>
          <p:nvPr/>
        </p:nvSpPr>
        <p:spPr>
          <a:xfrm>
            <a:off x="6887606" y="4578487"/>
            <a:ext cx="8124374" cy="233975"/>
          </a:xfrm>
          <a:prstGeom prst="rect">
            <a:avLst/>
          </a:prstGeom>
          <a:noFill/>
        </p:spPr>
        <p:txBody>
          <a:bodyPr wrap="square">
            <a:spAutoFit/>
          </a:bodyPr>
          <a:lstStyle/>
          <a:p>
            <a:pPr marL="0" marR="0">
              <a:lnSpc>
                <a:spcPct val="107000"/>
              </a:lnSpc>
              <a:spcBef>
                <a:spcPts val="0"/>
              </a:spcBef>
              <a:spcAft>
                <a:spcPts val="800"/>
              </a:spcAft>
            </a:pPr>
            <a:r>
              <a:rPr lang="en-US" sz="900" kern="100" dirty="0">
                <a:effectLst/>
                <a:latin typeface="Calibri" panose="020F0502020204030204" pitchFamily="34" charset="0"/>
                <a:ea typeface="Calibri" panose="020F0502020204030204" pitchFamily="34" charset="0"/>
                <a:cs typeface="Times New Roman" panose="02020603050405020304" pitchFamily="18" charset="0"/>
              </a:rPr>
              <a:t>     *Maximize s</a:t>
            </a:r>
            <a:r>
              <a:rPr lang="en-US" sz="900" kern="100" dirty="0">
                <a:latin typeface="Calibri" panose="020F0502020204030204" pitchFamily="34" charset="0"/>
                <a:ea typeface="Calibri" panose="020F0502020204030204" pitchFamily="34" charset="0"/>
                <a:cs typeface="Times New Roman" panose="02020603050405020304" pitchFamily="18" charset="0"/>
              </a:rPr>
              <a:t>avings when processing protection during pre-wash of new fabrics</a:t>
            </a: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2" name="Picture 91" descr="A black and white dollar sign&#10;&#10;Description automatically generated">
            <a:extLst>
              <a:ext uri="{FF2B5EF4-FFF2-40B4-BE49-F238E27FC236}">
                <a16:creationId xmlns:a16="http://schemas.microsoft.com/office/drawing/2014/main" id="{A08371A1-8851-2CE4-44C3-B4AF50DDB3AD}"/>
              </a:ext>
            </a:extLst>
          </p:cNvPr>
          <p:cNvPicPr>
            <a:picLocks noChangeAspect="1"/>
          </p:cNvPicPr>
          <p:nvPr/>
        </p:nvPicPr>
        <p:blipFill>
          <a:blip r:embed="rId4">
            <a:duotone>
              <a:prstClr val="black"/>
              <a:srgbClr val="92D050">
                <a:tint val="45000"/>
                <a:satMod val="400000"/>
              </a:srgbClr>
            </a:duotone>
            <a:extLst>
              <a:ext uri="{837473B0-CC2E-450A-ABE3-18F120FF3D39}">
                <a1611:picAttrSrcUrl xmlns:a1611="http://schemas.microsoft.com/office/drawing/2016/11/main" r:id="rId5"/>
              </a:ext>
            </a:extLst>
          </a:blip>
          <a:stretch>
            <a:fillRect/>
          </a:stretch>
        </p:blipFill>
        <p:spPr>
          <a:xfrm>
            <a:off x="5434605" y="5441774"/>
            <a:ext cx="343402" cy="343402"/>
          </a:xfrm>
          <a:prstGeom prst="rect">
            <a:avLst/>
          </a:prstGeom>
        </p:spPr>
      </p:pic>
      <p:pic>
        <p:nvPicPr>
          <p:cNvPr id="93" name="Picture 92" descr="A black and white dollar sign&#10;&#10;Description automatically generated">
            <a:extLst>
              <a:ext uri="{FF2B5EF4-FFF2-40B4-BE49-F238E27FC236}">
                <a16:creationId xmlns:a16="http://schemas.microsoft.com/office/drawing/2014/main" id="{3D64428F-8EAD-7D3D-E0BD-27B532D03BC5}"/>
              </a:ext>
            </a:extLst>
          </p:cNvPr>
          <p:cNvPicPr>
            <a:picLocks noChangeAspect="1"/>
          </p:cNvPicPr>
          <p:nvPr/>
        </p:nvPicPr>
        <p:blipFill>
          <a:blip r:embed="rId4">
            <a:duotone>
              <a:prstClr val="black"/>
              <a:srgbClr val="92D050">
                <a:tint val="45000"/>
                <a:satMod val="400000"/>
              </a:srgbClr>
            </a:duotone>
            <a:extLst>
              <a:ext uri="{837473B0-CC2E-450A-ABE3-18F120FF3D39}">
                <a1611:picAttrSrcUrl xmlns:a1611="http://schemas.microsoft.com/office/drawing/2016/11/main" r:id="rId5"/>
              </a:ext>
            </a:extLst>
          </a:blip>
          <a:stretch>
            <a:fillRect/>
          </a:stretch>
        </p:blipFill>
        <p:spPr>
          <a:xfrm>
            <a:off x="6221904" y="5975576"/>
            <a:ext cx="665702" cy="665702"/>
          </a:xfrm>
          <a:prstGeom prst="rect">
            <a:avLst/>
          </a:prstGeom>
        </p:spPr>
      </p:pic>
      <p:pic>
        <p:nvPicPr>
          <p:cNvPr id="94" name="Picture 93" descr="A black and white dollar sign&#10;&#10;Description automatically generated">
            <a:extLst>
              <a:ext uri="{FF2B5EF4-FFF2-40B4-BE49-F238E27FC236}">
                <a16:creationId xmlns:a16="http://schemas.microsoft.com/office/drawing/2014/main" id="{8BC27CE5-A23D-3C1E-A5C0-E1D7E31F78B8}"/>
              </a:ext>
            </a:extLst>
          </p:cNvPr>
          <p:cNvPicPr>
            <a:picLocks noChangeAspect="1"/>
          </p:cNvPicPr>
          <p:nvPr/>
        </p:nvPicPr>
        <p:blipFill>
          <a:blip r:embed="rId4">
            <a:duotone>
              <a:prstClr val="black"/>
              <a:srgbClr val="92D050">
                <a:tint val="45000"/>
                <a:satMod val="400000"/>
              </a:srgbClr>
            </a:duotone>
            <a:extLst>
              <a:ext uri="{837473B0-CC2E-450A-ABE3-18F120FF3D39}">
                <a1611:picAttrSrcUrl xmlns:a1611="http://schemas.microsoft.com/office/drawing/2016/11/main" r:id="rId5"/>
              </a:ext>
            </a:extLst>
          </a:blip>
          <a:stretch>
            <a:fillRect/>
          </a:stretch>
        </p:blipFill>
        <p:spPr>
          <a:xfrm>
            <a:off x="6924651" y="5975576"/>
            <a:ext cx="665702" cy="665702"/>
          </a:xfrm>
          <a:prstGeom prst="rect">
            <a:avLst/>
          </a:prstGeom>
          <a:ln>
            <a:solidFill>
              <a:srgbClr val="92D050"/>
            </a:solidFill>
          </a:ln>
        </p:spPr>
      </p:pic>
      <p:pic>
        <p:nvPicPr>
          <p:cNvPr id="95" name="Picture 94" descr="A black and white dollar sign&#10;&#10;Description automatically generated">
            <a:extLst>
              <a:ext uri="{FF2B5EF4-FFF2-40B4-BE49-F238E27FC236}">
                <a16:creationId xmlns:a16="http://schemas.microsoft.com/office/drawing/2014/main" id="{819CBFA3-4D51-6637-C7B1-CFE50DEDD47B}"/>
              </a:ext>
            </a:extLst>
          </p:cNvPr>
          <p:cNvPicPr>
            <a:picLocks noChangeAspect="1"/>
          </p:cNvPicPr>
          <p:nvPr/>
        </p:nvPicPr>
        <p:blipFill>
          <a:blip r:embed="rId4">
            <a:duotone>
              <a:prstClr val="black"/>
              <a:srgbClr val="92D050">
                <a:tint val="45000"/>
                <a:satMod val="400000"/>
              </a:srgbClr>
            </a:duotone>
            <a:extLst>
              <a:ext uri="{837473B0-CC2E-450A-ABE3-18F120FF3D39}">
                <a1611:picAttrSrcUrl xmlns:a1611="http://schemas.microsoft.com/office/drawing/2016/11/main" r:id="rId5"/>
              </a:ext>
            </a:extLst>
          </a:blip>
          <a:stretch>
            <a:fillRect/>
          </a:stretch>
        </p:blipFill>
        <p:spPr>
          <a:xfrm>
            <a:off x="7627398" y="5975576"/>
            <a:ext cx="665702" cy="665702"/>
          </a:xfrm>
          <a:prstGeom prst="rect">
            <a:avLst/>
          </a:prstGeom>
        </p:spPr>
      </p:pic>
      <p:pic>
        <p:nvPicPr>
          <p:cNvPr id="96" name="Picture 95" descr="A black and white dollar sign&#10;&#10;Description automatically generated">
            <a:extLst>
              <a:ext uri="{FF2B5EF4-FFF2-40B4-BE49-F238E27FC236}">
                <a16:creationId xmlns:a16="http://schemas.microsoft.com/office/drawing/2014/main" id="{45C539C0-3A6C-89A3-3BC0-8D88FC12D3D2}"/>
              </a:ext>
            </a:extLst>
          </p:cNvPr>
          <p:cNvPicPr>
            <a:picLocks noChangeAspect="1"/>
          </p:cNvPicPr>
          <p:nvPr/>
        </p:nvPicPr>
        <p:blipFill>
          <a:blip r:embed="rId4">
            <a:duotone>
              <a:prstClr val="black"/>
              <a:srgbClr val="92D050">
                <a:tint val="45000"/>
                <a:satMod val="400000"/>
              </a:srgbClr>
            </a:duotone>
            <a:extLst>
              <a:ext uri="{837473B0-CC2E-450A-ABE3-18F120FF3D39}">
                <a1611:picAttrSrcUrl xmlns:a1611="http://schemas.microsoft.com/office/drawing/2016/11/main" r:id="rId5"/>
              </a:ext>
            </a:extLst>
          </a:blip>
          <a:stretch>
            <a:fillRect/>
          </a:stretch>
        </p:blipFill>
        <p:spPr>
          <a:xfrm>
            <a:off x="8330145" y="5975576"/>
            <a:ext cx="665702" cy="665702"/>
          </a:xfrm>
          <a:prstGeom prst="rect">
            <a:avLst/>
          </a:prstGeom>
        </p:spPr>
      </p:pic>
      <p:pic>
        <p:nvPicPr>
          <p:cNvPr id="97" name="Picture 96" descr="A black and white dollar sign&#10;&#10;Description automatically generated">
            <a:extLst>
              <a:ext uri="{FF2B5EF4-FFF2-40B4-BE49-F238E27FC236}">
                <a16:creationId xmlns:a16="http://schemas.microsoft.com/office/drawing/2014/main" id="{19850DB5-4582-0692-C729-1A64B9437538}"/>
              </a:ext>
            </a:extLst>
          </p:cNvPr>
          <p:cNvPicPr>
            <a:picLocks noChangeAspect="1"/>
          </p:cNvPicPr>
          <p:nvPr/>
        </p:nvPicPr>
        <p:blipFill>
          <a:blip r:embed="rId4">
            <a:duotone>
              <a:prstClr val="black"/>
              <a:srgbClr val="92D050">
                <a:tint val="45000"/>
                <a:satMod val="400000"/>
              </a:srgbClr>
            </a:duotone>
            <a:extLst>
              <a:ext uri="{837473B0-CC2E-450A-ABE3-18F120FF3D39}">
                <a1611:picAttrSrcUrl xmlns:a1611="http://schemas.microsoft.com/office/drawing/2016/11/main" r:id="rId5"/>
              </a:ext>
            </a:extLst>
          </a:blip>
          <a:stretch>
            <a:fillRect/>
          </a:stretch>
        </p:blipFill>
        <p:spPr>
          <a:xfrm>
            <a:off x="9027326" y="5975576"/>
            <a:ext cx="665702" cy="665702"/>
          </a:xfrm>
          <a:prstGeom prst="rect">
            <a:avLst/>
          </a:prstGeom>
        </p:spPr>
      </p:pic>
      <p:pic>
        <p:nvPicPr>
          <p:cNvPr id="98" name="Picture 97" descr="A black and white dollar sign&#10;&#10;Description automatically generated">
            <a:extLst>
              <a:ext uri="{FF2B5EF4-FFF2-40B4-BE49-F238E27FC236}">
                <a16:creationId xmlns:a16="http://schemas.microsoft.com/office/drawing/2014/main" id="{09ED9CD5-E6C0-3EA0-E80B-7C0F556D13BE}"/>
              </a:ext>
            </a:extLst>
          </p:cNvPr>
          <p:cNvPicPr>
            <a:picLocks noChangeAspect="1"/>
          </p:cNvPicPr>
          <p:nvPr/>
        </p:nvPicPr>
        <p:blipFill>
          <a:blip r:embed="rId4">
            <a:duotone>
              <a:prstClr val="black"/>
              <a:srgbClr val="92D050">
                <a:tint val="45000"/>
                <a:satMod val="400000"/>
              </a:srgbClr>
            </a:duotone>
            <a:extLst>
              <a:ext uri="{837473B0-CC2E-450A-ABE3-18F120FF3D39}">
                <a1611:picAttrSrcUrl xmlns:a1611="http://schemas.microsoft.com/office/drawing/2016/11/main" r:id="rId5"/>
              </a:ext>
            </a:extLst>
          </a:blip>
          <a:stretch>
            <a:fillRect/>
          </a:stretch>
        </p:blipFill>
        <p:spPr>
          <a:xfrm>
            <a:off x="9724507" y="5975576"/>
            <a:ext cx="665702" cy="665702"/>
          </a:xfrm>
          <a:prstGeom prst="rect">
            <a:avLst/>
          </a:prstGeom>
        </p:spPr>
      </p:pic>
      <p:pic>
        <p:nvPicPr>
          <p:cNvPr id="99" name="Picture 98" descr="A black and white dollar sign&#10;&#10;Description automatically generated">
            <a:extLst>
              <a:ext uri="{FF2B5EF4-FFF2-40B4-BE49-F238E27FC236}">
                <a16:creationId xmlns:a16="http://schemas.microsoft.com/office/drawing/2014/main" id="{8A79C82F-3048-81EE-0468-D7D496F0BCA8}"/>
              </a:ext>
            </a:extLst>
          </p:cNvPr>
          <p:cNvPicPr>
            <a:picLocks noChangeAspect="1"/>
          </p:cNvPicPr>
          <p:nvPr/>
        </p:nvPicPr>
        <p:blipFill>
          <a:blip r:embed="rId4">
            <a:duotone>
              <a:prstClr val="black"/>
              <a:srgbClr val="92D050">
                <a:tint val="45000"/>
                <a:satMod val="400000"/>
              </a:srgbClr>
            </a:duotone>
            <a:extLst>
              <a:ext uri="{837473B0-CC2E-450A-ABE3-18F120FF3D39}">
                <a1611:picAttrSrcUrl xmlns:a1611="http://schemas.microsoft.com/office/drawing/2016/11/main" r:id="rId5"/>
              </a:ext>
            </a:extLst>
          </a:blip>
          <a:stretch>
            <a:fillRect/>
          </a:stretch>
        </p:blipFill>
        <p:spPr>
          <a:xfrm>
            <a:off x="10421688" y="5975576"/>
            <a:ext cx="665702" cy="665702"/>
          </a:xfrm>
          <a:prstGeom prst="rect">
            <a:avLst/>
          </a:prstGeom>
        </p:spPr>
      </p:pic>
      <p:pic>
        <p:nvPicPr>
          <p:cNvPr id="102" name="Picture 101">
            <a:extLst>
              <a:ext uri="{FF2B5EF4-FFF2-40B4-BE49-F238E27FC236}">
                <a16:creationId xmlns:a16="http://schemas.microsoft.com/office/drawing/2014/main" id="{F62925B7-7958-81B1-34B7-AF1EE60248C1}"/>
              </a:ext>
            </a:extLst>
          </p:cNvPr>
          <p:cNvPicPr>
            <a:picLocks noChangeAspect="1"/>
          </p:cNvPicPr>
          <p:nvPr/>
        </p:nvPicPr>
        <p:blipFill>
          <a:blip r:embed="rId6"/>
          <a:stretch>
            <a:fillRect/>
          </a:stretch>
        </p:blipFill>
        <p:spPr>
          <a:xfrm>
            <a:off x="11442661" y="0"/>
            <a:ext cx="749339" cy="6858000"/>
          </a:xfrm>
          <a:prstGeom prst="rect">
            <a:avLst/>
          </a:prstGeom>
        </p:spPr>
      </p:pic>
    </p:spTree>
    <p:extLst>
      <p:ext uri="{BB962C8B-B14F-4D97-AF65-F5344CB8AC3E}">
        <p14:creationId xmlns:p14="http://schemas.microsoft.com/office/powerpoint/2010/main" val="3529453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F922097-3E81-0327-F0DE-35CAD51DA438}"/>
              </a:ext>
            </a:extLst>
          </p:cNvPr>
          <p:cNvSpPr txBox="1"/>
          <p:nvPr/>
        </p:nvSpPr>
        <p:spPr>
          <a:xfrm>
            <a:off x="533400" y="1581559"/>
            <a:ext cx="10325100" cy="3908762"/>
          </a:xfrm>
          <a:prstGeom prst="rect">
            <a:avLst/>
          </a:prstGeom>
          <a:noFill/>
        </p:spPr>
        <p:txBody>
          <a:bodyPr wrap="square">
            <a:spAutoFit/>
          </a:bodyPr>
          <a:lstStyle/>
          <a:p>
            <a:pPr algn="ctr" fontAlgn="base"/>
            <a:r>
              <a:rPr lang="en-US" sz="2400" b="1" dirty="0">
                <a:solidFill>
                  <a:srgbClr val="242424"/>
                </a:solidFill>
                <a:latin typeface="+mj-lt"/>
              </a:rPr>
              <a:t>BIOBURDEN REDUCED LINEN/ANTIMICROBIAL PROTECTED</a:t>
            </a:r>
          </a:p>
          <a:p>
            <a:pPr algn="ctr" fontAlgn="base"/>
            <a:r>
              <a:rPr lang="en-US" sz="4000" b="1" dirty="0">
                <a:solidFill>
                  <a:schemeClr val="accent6">
                    <a:lumMod val="50000"/>
                  </a:schemeClr>
                </a:solidFill>
                <a:latin typeface="+mj-lt"/>
              </a:rPr>
              <a:t>Previously Impractical &amp; Expensive</a:t>
            </a:r>
          </a:p>
          <a:p>
            <a:pPr algn="ctr" fontAlgn="base"/>
            <a:endParaRPr lang="en-US" sz="2400" b="0" i="0" dirty="0">
              <a:solidFill>
                <a:srgbClr val="242424"/>
              </a:solidFill>
              <a:effectLst/>
              <a:latin typeface="Segoe UI" panose="020B0502040204020203" pitchFamily="34" charset="0"/>
            </a:endParaRPr>
          </a:p>
          <a:p>
            <a:pPr algn="just" fontAlgn="base"/>
            <a:r>
              <a:rPr lang="en-US" sz="2000" b="0" i="0" dirty="0">
                <a:solidFill>
                  <a:srgbClr val="242424"/>
                </a:solidFill>
                <a:effectLst/>
                <a:latin typeface="Segoe UI" panose="020B0502040204020203" pitchFamily="34" charset="0"/>
              </a:rPr>
              <a:t>There has never been a practical and cost-effective way to produce bioburden reduced</a:t>
            </a:r>
            <a:r>
              <a:rPr lang="en-US" sz="2000" dirty="0">
                <a:solidFill>
                  <a:srgbClr val="242424"/>
                </a:solidFill>
                <a:latin typeface="Segoe UI" panose="020B0502040204020203" pitchFamily="34" charset="0"/>
              </a:rPr>
              <a:t> linen/antimicrobial protected textiles before now. T</a:t>
            </a:r>
            <a:r>
              <a:rPr lang="en-US" sz="2000" b="0" i="0" dirty="0">
                <a:solidFill>
                  <a:srgbClr val="242424"/>
                </a:solidFill>
                <a:effectLst/>
                <a:latin typeface="Segoe UI" panose="020B0502040204020203" pitchFamily="34" charset="0"/>
              </a:rPr>
              <a:t>he </a:t>
            </a:r>
            <a:r>
              <a:rPr lang="en-US" sz="2000" dirty="0">
                <a:solidFill>
                  <a:srgbClr val="242424"/>
                </a:solidFill>
                <a:latin typeface="Segoe UI" panose="020B0502040204020203" pitchFamily="34" charset="0"/>
              </a:rPr>
              <a:t>PATENTED </a:t>
            </a:r>
            <a:r>
              <a:rPr lang="en-US" sz="2000" b="0" i="0" dirty="0">
                <a:solidFill>
                  <a:srgbClr val="242424"/>
                </a:solidFill>
                <a:effectLst/>
                <a:latin typeface="Segoe UI" panose="020B0502040204020203" pitchFamily="34" charset="0"/>
              </a:rPr>
              <a:t>concept of marrying commercial laundry equipment with an innovative cross-linked, polymer application is unique and makes </a:t>
            </a:r>
            <a:r>
              <a:rPr lang="en-US" sz="2000" dirty="0">
                <a:solidFill>
                  <a:srgbClr val="242424"/>
                </a:solidFill>
                <a:latin typeface="Segoe UI" panose="020B0502040204020203" pitchFamily="34" charset="0"/>
              </a:rPr>
              <a:t>the production of bioburden reduced linen/antimicrobial protected textiles </a:t>
            </a:r>
            <a:r>
              <a:rPr lang="en-US" sz="2000" b="0" i="0" dirty="0">
                <a:solidFill>
                  <a:srgbClr val="242424"/>
                </a:solidFill>
                <a:effectLst/>
                <a:latin typeface="Segoe UI" panose="020B0502040204020203" pitchFamily="34" charset="0"/>
              </a:rPr>
              <a:t>economically</a:t>
            </a:r>
            <a:r>
              <a:rPr lang="en-US" sz="2000" dirty="0">
                <a:solidFill>
                  <a:srgbClr val="242424"/>
                </a:solidFill>
                <a:latin typeface="Segoe UI" panose="020B0502040204020203" pitchFamily="34" charset="0"/>
              </a:rPr>
              <a:t> </a:t>
            </a:r>
            <a:r>
              <a:rPr lang="en-US" sz="2000" b="0" i="0" dirty="0">
                <a:solidFill>
                  <a:srgbClr val="242424"/>
                </a:solidFill>
                <a:effectLst/>
                <a:latin typeface="Segoe UI" panose="020B0502040204020203" pitchFamily="34" charset="0"/>
              </a:rPr>
              <a:t>feasible. As demonstrated, the utilization of commercial laundry </a:t>
            </a:r>
            <a:r>
              <a:rPr lang="en-US" sz="2000" dirty="0">
                <a:solidFill>
                  <a:srgbClr val="242424"/>
                </a:solidFill>
                <a:latin typeface="Segoe UI" panose="020B0502040204020203" pitchFamily="34" charset="0"/>
              </a:rPr>
              <a:t>equipment</a:t>
            </a:r>
            <a:r>
              <a:rPr lang="en-US" sz="2000" b="0" i="0" dirty="0">
                <a:solidFill>
                  <a:srgbClr val="242424"/>
                </a:solidFill>
                <a:effectLst/>
                <a:latin typeface="Segoe UI" panose="020B0502040204020203" pitchFamily="34" charset="0"/>
              </a:rPr>
              <a:t> as a delivery system for the application of permanent </a:t>
            </a:r>
            <a:r>
              <a:rPr lang="en-US" sz="2000" dirty="0">
                <a:solidFill>
                  <a:srgbClr val="242424"/>
                </a:solidFill>
                <a:latin typeface="Segoe UI" panose="020B0502040204020203" pitchFamily="34" charset="0"/>
              </a:rPr>
              <a:t>antimicrobial technologies, makes</a:t>
            </a:r>
            <a:r>
              <a:rPr lang="en-US" sz="2000" b="0" i="0" dirty="0">
                <a:solidFill>
                  <a:srgbClr val="242424"/>
                </a:solidFill>
                <a:effectLst/>
                <a:latin typeface="Segoe UI" panose="020B0502040204020203" pitchFamily="34" charset="0"/>
              </a:rPr>
              <a:t> the process extremely viable "in mass". By implementing this process, it eliminates the need for softeners</a:t>
            </a:r>
            <a:r>
              <a:rPr lang="en-US" sz="2000" dirty="0">
                <a:solidFill>
                  <a:srgbClr val="242424"/>
                </a:solidFill>
                <a:latin typeface="Segoe UI" panose="020B0502040204020203" pitchFamily="34" charset="0"/>
              </a:rPr>
              <a:t> and bacstat.</a:t>
            </a:r>
            <a:endParaRPr lang="en-US" sz="2000" b="0" i="0" dirty="0">
              <a:solidFill>
                <a:srgbClr val="242424"/>
              </a:solidFill>
              <a:effectLst/>
              <a:latin typeface="Segoe UI" panose="020B0502040204020203" pitchFamily="34" charset="0"/>
            </a:endParaRPr>
          </a:p>
        </p:txBody>
      </p:sp>
      <p:pic>
        <p:nvPicPr>
          <p:cNvPr id="13" name="Picture 12">
            <a:extLst>
              <a:ext uri="{FF2B5EF4-FFF2-40B4-BE49-F238E27FC236}">
                <a16:creationId xmlns:a16="http://schemas.microsoft.com/office/drawing/2014/main" id="{094DB415-828F-3404-D832-45D95C5E4C9F}"/>
              </a:ext>
            </a:extLst>
          </p:cNvPr>
          <p:cNvPicPr>
            <a:picLocks noChangeAspect="1"/>
          </p:cNvPicPr>
          <p:nvPr/>
        </p:nvPicPr>
        <p:blipFill>
          <a:blip r:embed="rId2"/>
          <a:stretch>
            <a:fillRect/>
          </a:stretch>
        </p:blipFill>
        <p:spPr>
          <a:xfrm>
            <a:off x="11442661" y="0"/>
            <a:ext cx="749339" cy="6858000"/>
          </a:xfrm>
          <a:prstGeom prst="rect">
            <a:avLst/>
          </a:prstGeom>
        </p:spPr>
      </p:pic>
      <p:sp>
        <p:nvSpPr>
          <p:cNvPr id="14" name="TextBox 13">
            <a:extLst>
              <a:ext uri="{FF2B5EF4-FFF2-40B4-BE49-F238E27FC236}">
                <a16:creationId xmlns:a16="http://schemas.microsoft.com/office/drawing/2014/main" id="{F493293C-6A65-4C0C-3CF1-20849AAF0BFD}"/>
              </a:ext>
            </a:extLst>
          </p:cNvPr>
          <p:cNvSpPr txBox="1"/>
          <p:nvPr/>
        </p:nvSpPr>
        <p:spPr>
          <a:xfrm>
            <a:off x="3366892" y="6187023"/>
            <a:ext cx="7491608" cy="577081"/>
          </a:xfrm>
          <a:prstGeom prst="rect">
            <a:avLst/>
          </a:prstGeom>
          <a:noFill/>
        </p:spPr>
        <p:txBody>
          <a:bodyPr wrap="square" rtlCol="0">
            <a:spAutoFit/>
          </a:bodyPr>
          <a:lstStyle/>
          <a:p>
            <a:pPr algn="r"/>
            <a:r>
              <a:rPr lang="en-US" sz="1050" dirty="0"/>
              <a:t>Interested in becoming an authorized laundry operator to process-manufacture permanent antimicrobial fabric protection</a:t>
            </a:r>
          </a:p>
          <a:p>
            <a:pPr algn="r"/>
            <a:r>
              <a:rPr lang="en-US" sz="1050" dirty="0"/>
              <a:t>Visit: www.cleanersolutionsllc.com</a:t>
            </a:r>
          </a:p>
          <a:p>
            <a:endParaRPr lang="en-US" sz="1050" dirty="0"/>
          </a:p>
        </p:txBody>
      </p:sp>
      <p:pic>
        <p:nvPicPr>
          <p:cNvPr id="15" name="Graphic 14" descr="Decorative circles">
            <a:extLst>
              <a:ext uri="{FF2B5EF4-FFF2-40B4-BE49-F238E27FC236}">
                <a16:creationId xmlns:a16="http://schemas.microsoft.com/office/drawing/2014/main" id="{9637A878-73FF-11D6-F7E8-F42B7D6AA2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761" y="0"/>
            <a:ext cx="2061781" cy="2061781"/>
          </a:xfrm>
          <a:prstGeom prst="rect">
            <a:avLst/>
          </a:prstGeom>
        </p:spPr>
      </p:pic>
    </p:spTree>
    <p:extLst>
      <p:ext uri="{BB962C8B-B14F-4D97-AF65-F5344CB8AC3E}">
        <p14:creationId xmlns:p14="http://schemas.microsoft.com/office/powerpoint/2010/main" val="2559975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C12AB6B-2397-478A-BF32-BF0AFF5D84DB}"/>
              </a:ext>
            </a:extLst>
          </p:cNvPr>
          <p:cNvSpPr>
            <a:spLocks noGrp="1"/>
          </p:cNvSpPr>
          <p:nvPr>
            <p:ph type="title"/>
          </p:nvPr>
        </p:nvSpPr>
        <p:spPr>
          <a:xfrm>
            <a:off x="2152917" y="5429002"/>
            <a:ext cx="15688515" cy="1025525"/>
          </a:xfrm>
        </p:spPr>
        <p:txBody>
          <a:bodyPr/>
          <a:lstStyle/>
          <a:p>
            <a:r>
              <a:rPr lang="en-US" sz="2400" b="0" dirty="0">
                <a:solidFill>
                  <a:schemeClr val="tx1"/>
                </a:solidFill>
                <a:ea typeface="Calibri Light" panose="020F0302020204030204" pitchFamily="34" charset="0"/>
                <a:cs typeface="Calibri Light" panose="020F0302020204030204" pitchFamily="34" charset="0"/>
              </a:rPr>
              <a:t>Stay ahead of bioburden with built-in protection </a:t>
            </a:r>
          </a:p>
        </p:txBody>
      </p:sp>
      <p:sp>
        <p:nvSpPr>
          <p:cNvPr id="12" name="Text Placeholder 11">
            <a:extLst>
              <a:ext uri="{FF2B5EF4-FFF2-40B4-BE49-F238E27FC236}">
                <a16:creationId xmlns:a16="http://schemas.microsoft.com/office/drawing/2014/main" id="{75BAF650-FD43-47DB-AB10-61E4F4A72162}"/>
              </a:ext>
            </a:extLst>
          </p:cNvPr>
          <p:cNvSpPr>
            <a:spLocks noGrp="1"/>
          </p:cNvSpPr>
          <p:nvPr>
            <p:ph type="body" sz="quarter" idx="13"/>
          </p:nvPr>
        </p:nvSpPr>
        <p:spPr>
          <a:xfrm>
            <a:off x="473947" y="2738332"/>
            <a:ext cx="10892258" cy="755650"/>
          </a:xfrm>
        </p:spPr>
        <p:txBody>
          <a:bodyPr>
            <a:normAutofit fontScale="25000" lnSpcReduction="20000"/>
          </a:bodyPr>
          <a:lstStyle/>
          <a:p>
            <a:pPr algn="l"/>
            <a:r>
              <a:rPr lang="en-US" sz="16000" b="1" i="0" dirty="0">
                <a:solidFill>
                  <a:schemeClr val="tx1"/>
                </a:solidFill>
                <a:effectLst/>
                <a:latin typeface="+mj-lt"/>
                <a:ea typeface="Calibri Light" panose="020F0302020204030204" pitchFamily="34" charset="0"/>
                <a:cs typeface="Calibri Light" panose="020F0302020204030204" pitchFamily="34" charset="0"/>
              </a:rPr>
              <a:t>Benefits of Commercial Laundry Operators </a:t>
            </a:r>
          </a:p>
          <a:p>
            <a:pPr algn="ctr"/>
            <a:r>
              <a:rPr lang="en-US" sz="11200" b="1" dirty="0">
                <a:solidFill>
                  <a:srgbClr val="B16519"/>
                </a:solidFill>
                <a:latin typeface="+mj-lt"/>
                <a:ea typeface="Calibri Light" panose="020F0302020204030204" pitchFamily="34" charset="0"/>
                <a:cs typeface="Calibri Light" panose="020F0302020204030204" pitchFamily="34" charset="0"/>
              </a:rPr>
              <a:t>Processing pe</a:t>
            </a:r>
            <a:r>
              <a:rPr lang="en-US" sz="11200" b="1" i="0" dirty="0">
                <a:solidFill>
                  <a:srgbClr val="B16519"/>
                </a:solidFill>
                <a:effectLst/>
                <a:latin typeface="+mj-lt"/>
                <a:ea typeface="Calibri Light" panose="020F0302020204030204" pitchFamily="34" charset="0"/>
                <a:cs typeface="Calibri Light" panose="020F0302020204030204" pitchFamily="34" charset="0"/>
              </a:rPr>
              <a:t>rmanent </a:t>
            </a:r>
            <a:r>
              <a:rPr lang="en-US" sz="11200" b="1" dirty="0">
                <a:solidFill>
                  <a:srgbClr val="B16519"/>
                </a:solidFill>
                <a:latin typeface="+mj-lt"/>
                <a:ea typeface="Calibri Light" panose="020F0302020204030204" pitchFamily="34" charset="0"/>
                <a:cs typeface="Calibri Light" panose="020F0302020204030204" pitchFamily="34" charset="0"/>
              </a:rPr>
              <a:t>a</a:t>
            </a:r>
            <a:r>
              <a:rPr lang="en-US" sz="11200" b="1" i="0" dirty="0">
                <a:solidFill>
                  <a:srgbClr val="B16519"/>
                </a:solidFill>
                <a:effectLst/>
                <a:latin typeface="+mj-lt"/>
                <a:ea typeface="Calibri Light" panose="020F0302020204030204" pitchFamily="34" charset="0"/>
                <a:cs typeface="Calibri Light" panose="020F0302020204030204" pitchFamily="34" charset="0"/>
              </a:rPr>
              <a:t>ntimicrobial </a:t>
            </a:r>
            <a:r>
              <a:rPr lang="en-US" sz="11200" b="1" dirty="0">
                <a:solidFill>
                  <a:srgbClr val="B16519"/>
                </a:solidFill>
                <a:latin typeface="+mj-lt"/>
                <a:ea typeface="Calibri Light" panose="020F0302020204030204" pitchFamily="34" charset="0"/>
                <a:cs typeface="Calibri Light" panose="020F0302020204030204" pitchFamily="34" charset="0"/>
              </a:rPr>
              <a:t>f</a:t>
            </a:r>
            <a:r>
              <a:rPr lang="en-US" sz="11200" b="1" i="0" dirty="0">
                <a:solidFill>
                  <a:srgbClr val="B16519"/>
                </a:solidFill>
                <a:effectLst/>
                <a:latin typeface="+mj-lt"/>
                <a:ea typeface="Calibri Light" panose="020F0302020204030204" pitchFamily="34" charset="0"/>
                <a:cs typeface="Calibri Light" panose="020F0302020204030204" pitchFamily="34" charset="0"/>
              </a:rPr>
              <a:t>abric </a:t>
            </a:r>
            <a:r>
              <a:rPr lang="en-US" sz="11200" b="1" dirty="0">
                <a:solidFill>
                  <a:srgbClr val="B16519"/>
                </a:solidFill>
                <a:latin typeface="+mj-lt"/>
                <a:ea typeface="Calibri Light" panose="020F0302020204030204" pitchFamily="34" charset="0"/>
                <a:cs typeface="Calibri Light" panose="020F0302020204030204" pitchFamily="34" charset="0"/>
              </a:rPr>
              <a:t>p</a:t>
            </a:r>
            <a:r>
              <a:rPr lang="en-US" sz="11200" b="1" i="0" dirty="0">
                <a:solidFill>
                  <a:srgbClr val="B16519"/>
                </a:solidFill>
                <a:effectLst/>
                <a:latin typeface="+mj-lt"/>
                <a:ea typeface="Calibri Light" panose="020F0302020204030204" pitchFamily="34" charset="0"/>
                <a:cs typeface="Calibri Light" panose="020F0302020204030204" pitchFamily="34" charset="0"/>
              </a:rPr>
              <a:t>rotection</a:t>
            </a:r>
            <a:br>
              <a:rPr lang="en-US" sz="12800" b="0" i="0" dirty="0">
                <a:solidFill>
                  <a:srgbClr val="323F46"/>
                </a:solidFill>
                <a:effectLst/>
                <a:latin typeface="Abadi Extra Light" panose="020B0204020104020204" pitchFamily="34" charset="0"/>
              </a:rPr>
            </a:br>
            <a:endParaRPr lang="en-US" sz="14400" b="0" i="0" dirty="0">
              <a:solidFill>
                <a:srgbClr val="323F46"/>
              </a:solidFill>
              <a:effectLst/>
              <a:latin typeface="Abadi Extra Light" panose="020B0204020104020204" pitchFamily="34" charset="0"/>
            </a:endParaRPr>
          </a:p>
          <a:p>
            <a:pPr algn="l"/>
            <a:r>
              <a:rPr lang="en-US" sz="9600" b="1" i="0" dirty="0">
                <a:solidFill>
                  <a:schemeClr val="accent6">
                    <a:lumMod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Built-In Protection to Protect Textile Investments</a:t>
            </a:r>
          </a:p>
          <a:p>
            <a:pPr algn="l"/>
            <a:r>
              <a:rPr lang="en-US" sz="8000" b="0" i="0" dirty="0">
                <a:solidFill>
                  <a:srgbClr val="323F46"/>
                </a:solidFill>
                <a:effectLst/>
                <a:latin typeface="Calibri Light" panose="020F0302020204030204" pitchFamily="34" charset="0"/>
                <a:ea typeface="Calibri Light" panose="020F0302020204030204" pitchFamily="34" charset="0"/>
                <a:cs typeface="Calibri Light" panose="020F0302020204030204" pitchFamily="34" charset="0"/>
              </a:rPr>
              <a:t>Permanent </a:t>
            </a:r>
            <a:r>
              <a:rPr lang="en-US" sz="8000" dirty="0">
                <a:solidFill>
                  <a:srgbClr val="323F46"/>
                </a:solidFill>
                <a:effectLst/>
                <a:latin typeface="Calibri Light" panose="020F0302020204030204" pitchFamily="34" charset="0"/>
                <a:ea typeface="Calibri Light" panose="020F0302020204030204" pitchFamily="34" charset="0"/>
                <a:cs typeface="Calibri Light" panose="020F0302020204030204" pitchFamily="34" charset="0"/>
              </a:rPr>
              <a:t>24/7</a:t>
            </a:r>
            <a:r>
              <a:rPr lang="en-US" sz="8000" b="0" i="0" dirty="0">
                <a:solidFill>
                  <a:srgbClr val="323F46"/>
                </a:solidFill>
                <a:effectLst/>
                <a:latin typeface="Calibri Light" panose="020F0302020204030204" pitchFamily="34" charset="0"/>
                <a:ea typeface="Calibri Light" panose="020F0302020204030204" pitchFamily="34" charset="0"/>
                <a:cs typeface="Calibri Light" panose="020F0302020204030204" pitchFamily="34" charset="0"/>
              </a:rPr>
              <a:t> antimicrobial protection keeps textiles cleaner, softer &amp; fresher during the 50-Wash Life and between washings by</a:t>
            </a:r>
            <a:r>
              <a:rPr lang="en-US" sz="8000" dirty="0">
                <a:solidFill>
                  <a:srgbClr val="323F46"/>
                </a:solidFill>
                <a:latin typeface="Calibri Light" panose="020F0302020204030204" pitchFamily="34" charset="0"/>
                <a:ea typeface="Calibri Light" panose="020F0302020204030204" pitchFamily="34" charset="0"/>
                <a:cs typeface="Calibri Light" panose="020F0302020204030204" pitchFamily="34" charset="0"/>
              </a:rPr>
              <a:t> </a:t>
            </a:r>
            <a:r>
              <a:rPr lang="en-US" sz="8000" b="0" i="0" dirty="0">
                <a:solidFill>
                  <a:srgbClr val="323F46"/>
                </a:solidFill>
                <a:effectLst/>
                <a:latin typeface="Calibri Light" panose="020F0302020204030204" pitchFamily="34" charset="0"/>
                <a:ea typeface="Calibri Light" panose="020F0302020204030204" pitchFamily="34" charset="0"/>
                <a:cs typeface="Calibri Light" panose="020F0302020204030204" pitchFamily="34" charset="0"/>
              </a:rPr>
              <a:t>controlling exponential growth of fabric deteriorating, stain &amp; odor causing bacteria &amp; fungi. </a:t>
            </a:r>
          </a:p>
          <a:p>
            <a:pPr algn="l"/>
            <a:endParaRPr lang="en-US" sz="8000" b="0" i="0" dirty="0">
              <a:solidFill>
                <a:srgbClr val="323F46"/>
              </a:solidFill>
              <a:effectLst/>
              <a:latin typeface="Abadi Extra Light" panose="020B0204020104020204" pitchFamily="34" charset="0"/>
            </a:endParaRPr>
          </a:p>
          <a:p>
            <a:pPr algn="l"/>
            <a:r>
              <a:rPr lang="en-US" sz="9600" b="1" i="0" dirty="0">
                <a:solidFill>
                  <a:schemeClr val="accent6">
                    <a:lumMod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Advantage</a:t>
            </a:r>
          </a:p>
          <a:p>
            <a:pPr algn="l"/>
            <a:r>
              <a:rPr lang="en-US" sz="8000" b="0" i="0" dirty="0">
                <a:solidFill>
                  <a:srgbClr val="323F46"/>
                </a:solidFill>
                <a:effectLst/>
                <a:latin typeface="Calibri Light" panose="020F0302020204030204" pitchFamily="34" charset="0"/>
                <a:ea typeface="Calibri Light" panose="020F0302020204030204" pitchFamily="34" charset="0"/>
                <a:cs typeface="Calibri Light" panose="020F0302020204030204" pitchFamily="34" charset="0"/>
              </a:rPr>
              <a:t>24/7 antimicrobial protection delivers new revenues for commercial laundry operators or independents. Driving a major competitive advantage to end users. Especially, the high percentage of customers willing to pay more for solutions that offer antimicrobial protection and odor control. </a:t>
            </a:r>
            <a:r>
              <a:rPr lang="en-US" sz="8000" dirty="0">
                <a:solidFill>
                  <a:srgbClr val="323F46"/>
                </a:solidFill>
                <a:latin typeface="Calibri Light" panose="020F0302020204030204" pitchFamily="34" charset="0"/>
                <a:ea typeface="Calibri Light" panose="020F0302020204030204" pitchFamily="34" charset="0"/>
                <a:cs typeface="Calibri Light" panose="020F0302020204030204" pitchFamily="34" charset="0"/>
              </a:rPr>
              <a:t>Plus, a unique opportunity for </a:t>
            </a:r>
            <a:r>
              <a:rPr lang="en-US" sz="8000" b="0" i="0" dirty="0">
                <a:solidFill>
                  <a:srgbClr val="323F46"/>
                </a:solidFill>
                <a:effectLst/>
                <a:latin typeface="Calibri Light" panose="020F0302020204030204" pitchFamily="34" charset="0"/>
                <a:ea typeface="Calibri Light" panose="020F0302020204030204" pitchFamily="34" charset="0"/>
                <a:cs typeface="Calibri Light" panose="020F0302020204030204" pitchFamily="34" charset="0"/>
              </a:rPr>
              <a:t>hospitals, senior centers, and other healthcare services wanting to expand their cleanliness standards. </a:t>
            </a:r>
            <a:endParaRPr lang="en-US" sz="8000" b="0" i="0" dirty="0">
              <a:solidFill>
                <a:srgbClr val="323F46"/>
              </a:solidFill>
              <a:effectLst/>
              <a:latin typeface="Abadi Extra Light" panose="020B0204020104020204" pitchFamily="34" charset="0"/>
            </a:endParaRPr>
          </a:p>
          <a:p>
            <a:pPr algn="l"/>
            <a:endParaRPr lang="en-US" sz="8000" dirty="0">
              <a:solidFill>
                <a:srgbClr val="323F46"/>
              </a:solidFill>
              <a:latin typeface="Abadi Extra Light" panose="020B0204020104020204" pitchFamily="34" charset="0"/>
            </a:endParaRPr>
          </a:p>
          <a:p>
            <a:pPr algn="l"/>
            <a:r>
              <a:rPr lang="en-US" sz="9600" b="1"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Huge cost savings</a:t>
            </a:r>
          </a:p>
          <a:p>
            <a:pPr algn="l"/>
            <a:r>
              <a:rPr lang="en-US" sz="8000" dirty="0">
                <a:solidFill>
                  <a:srgbClr val="323F46"/>
                </a:solidFill>
                <a:latin typeface="Calibri Light" panose="020F0302020204030204" pitchFamily="34" charset="0"/>
                <a:ea typeface="Calibri Light" panose="020F0302020204030204" pitchFamily="34" charset="0"/>
                <a:cs typeface="Calibri Light" panose="020F0302020204030204" pitchFamily="34" charset="0"/>
              </a:rPr>
              <a:t>Ideal for clients maximizing profitability over third-party purchased antimicrobial protected textiles. </a:t>
            </a:r>
          </a:p>
          <a:p>
            <a:pPr algn="l"/>
            <a:endParaRPr lang="en-US" sz="9600" dirty="0">
              <a:solidFill>
                <a:srgbClr val="323F46"/>
              </a:solidFill>
              <a:latin typeface="Calibri Light" panose="020F0302020204030204" pitchFamily="34" charset="0"/>
              <a:ea typeface="Calibri Light" panose="020F0302020204030204" pitchFamily="34" charset="0"/>
              <a:cs typeface="Calibri Light" panose="020F0302020204030204" pitchFamily="34" charset="0"/>
            </a:endParaRPr>
          </a:p>
          <a:p>
            <a:pPr algn="l"/>
            <a:r>
              <a:rPr lang="en-US" sz="9600" b="1"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Flexibility</a:t>
            </a:r>
          </a:p>
          <a:p>
            <a:pPr algn="l"/>
            <a:r>
              <a:rPr lang="en-US" sz="8000" dirty="0">
                <a:solidFill>
                  <a:srgbClr val="323F46"/>
                </a:solidFill>
                <a:latin typeface="Calibri Light" panose="020F0302020204030204" pitchFamily="34" charset="0"/>
                <a:ea typeface="Calibri Light" panose="020F0302020204030204" pitchFamily="34" charset="0"/>
                <a:cs typeface="Calibri Light" panose="020F0302020204030204" pitchFamily="34" charset="0"/>
              </a:rPr>
              <a:t>Enables the ability to protect any new or previously purchased cotton, synthetic or blended textile. Ranging from clothing, sports apparel, cubical curtains, military-wear, uniforms, medical-wear/scrubs to bedding.</a:t>
            </a:r>
          </a:p>
          <a:p>
            <a:pPr algn="l"/>
            <a:endParaRPr lang="en-US" sz="8000" i="0" dirty="0">
              <a:solidFill>
                <a:srgbClr val="323F46"/>
              </a:solidFill>
              <a:effectLst/>
              <a:latin typeface="Locator"/>
            </a:endParaRPr>
          </a:p>
          <a:p>
            <a:pPr algn="l"/>
            <a:endParaRPr lang="en-US" sz="1200" b="0" i="0" dirty="0">
              <a:solidFill>
                <a:srgbClr val="323F46"/>
              </a:solidFill>
              <a:effectLst/>
              <a:latin typeface="Locator"/>
            </a:endParaRPr>
          </a:p>
        </p:txBody>
      </p:sp>
      <p:pic>
        <p:nvPicPr>
          <p:cNvPr id="2" name="Picture 1">
            <a:extLst>
              <a:ext uri="{FF2B5EF4-FFF2-40B4-BE49-F238E27FC236}">
                <a16:creationId xmlns:a16="http://schemas.microsoft.com/office/drawing/2014/main" id="{4393D84D-6F56-160F-055A-3A5BAC16CF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947" y="5809723"/>
            <a:ext cx="1542301" cy="7515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6082AC9-DC51-7613-E9AD-3371010F2ED6}"/>
              </a:ext>
            </a:extLst>
          </p:cNvPr>
          <p:cNvPicPr>
            <a:picLocks noChangeAspect="1"/>
          </p:cNvPicPr>
          <p:nvPr/>
        </p:nvPicPr>
        <p:blipFill>
          <a:blip r:embed="rId4"/>
          <a:stretch>
            <a:fillRect/>
          </a:stretch>
        </p:blipFill>
        <p:spPr>
          <a:xfrm>
            <a:off x="11442661" y="0"/>
            <a:ext cx="749339" cy="6858000"/>
          </a:xfrm>
          <a:prstGeom prst="rect">
            <a:avLst/>
          </a:prstGeom>
        </p:spPr>
      </p:pic>
    </p:spTree>
    <p:extLst>
      <p:ext uri="{BB962C8B-B14F-4D97-AF65-F5344CB8AC3E}">
        <p14:creationId xmlns:p14="http://schemas.microsoft.com/office/powerpoint/2010/main" val="2781150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658FC6E-FCA2-63FC-2A05-3A7F777F276E}"/>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46975DBB-9D75-A209-27E3-C9C3C97F4562}"/>
              </a:ext>
            </a:extLst>
          </p:cNvPr>
          <p:cNvSpPr>
            <a:spLocks noGrp="1"/>
          </p:cNvSpPr>
          <p:nvPr>
            <p:ph type="body" sz="quarter" idx="13"/>
          </p:nvPr>
        </p:nvSpPr>
        <p:spPr>
          <a:xfrm>
            <a:off x="-749339" y="853859"/>
            <a:ext cx="12192000" cy="755650"/>
          </a:xfrm>
        </p:spPr>
        <p:txBody>
          <a:bodyPr>
            <a:normAutofit fontScale="25000" lnSpcReduction="20000"/>
          </a:bodyPr>
          <a:lstStyle/>
          <a:p>
            <a:pPr algn="ctr"/>
            <a:r>
              <a:rPr lang="en-US" sz="17600" b="1" i="0" dirty="0">
                <a:solidFill>
                  <a:schemeClr val="tx1"/>
                </a:solidFill>
                <a:effectLst/>
                <a:latin typeface="+mj-lt"/>
                <a:ea typeface="Calibri Light" panose="020F0302020204030204" pitchFamily="34" charset="0"/>
                <a:cs typeface="Calibri Light" panose="020F0302020204030204" pitchFamily="34" charset="0"/>
              </a:rPr>
              <a:t>Comprehensive Plant </a:t>
            </a:r>
            <a:r>
              <a:rPr lang="en-US" sz="17600" b="1" dirty="0">
                <a:solidFill>
                  <a:schemeClr val="tx1"/>
                </a:solidFill>
                <a:latin typeface="+mj-lt"/>
                <a:ea typeface="Calibri Light" panose="020F0302020204030204" pitchFamily="34" charset="0"/>
                <a:cs typeface="Calibri Light" panose="020F0302020204030204" pitchFamily="34" charset="0"/>
              </a:rPr>
              <a:t>Testing </a:t>
            </a:r>
          </a:p>
          <a:p>
            <a:pPr algn="ctr"/>
            <a:r>
              <a:rPr lang="en-US" sz="17600" b="1" i="0" dirty="0">
                <a:solidFill>
                  <a:schemeClr val="tx1"/>
                </a:solidFill>
                <a:effectLst/>
                <a:latin typeface="+mj-lt"/>
                <a:ea typeface="Calibri Light" panose="020F0302020204030204" pitchFamily="34" charset="0"/>
                <a:cs typeface="Calibri Light" panose="020F0302020204030204" pitchFamily="34" charset="0"/>
              </a:rPr>
              <a:t>United States &amp; Canada</a:t>
            </a:r>
            <a:endParaRPr lang="en-US" sz="17600" b="1" dirty="0">
              <a:solidFill>
                <a:schemeClr val="tx1"/>
              </a:solidFill>
              <a:latin typeface="+mj-lt"/>
              <a:ea typeface="Calibri Light" panose="020F0302020204030204" pitchFamily="34" charset="0"/>
              <a:cs typeface="Calibri Light" panose="020F0302020204030204" pitchFamily="34" charset="0"/>
            </a:endParaRPr>
          </a:p>
          <a:p>
            <a:pPr algn="ctr"/>
            <a:r>
              <a:rPr lang="en-US" sz="11200" b="1" i="0" dirty="0">
                <a:solidFill>
                  <a:schemeClr val="accent6">
                    <a:lumMod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Broad-spectrum testing conducted in commercial laundry plants</a:t>
            </a:r>
            <a:endParaRPr lang="en-US" sz="11200" b="1" i="0" dirty="0">
              <a:solidFill>
                <a:schemeClr val="accent6">
                  <a:lumMod val="50000"/>
                </a:schemeClr>
              </a:solidFill>
              <a:effectLst/>
              <a:latin typeface="Abadi Extra Light" panose="020B0204020104020204" pitchFamily="34" charset="0"/>
            </a:endParaRPr>
          </a:p>
          <a:p>
            <a:pPr algn="l"/>
            <a:endParaRPr lang="en-US" sz="9600" i="0" dirty="0">
              <a:solidFill>
                <a:schemeClr val="accent6">
                  <a:lumMod val="50000"/>
                </a:schemeClr>
              </a:solidFill>
              <a:effectLst/>
              <a:latin typeface="Locator"/>
            </a:endParaRPr>
          </a:p>
          <a:p>
            <a:pPr algn="l"/>
            <a:endParaRPr lang="en-US" sz="1200" b="0" i="0" dirty="0">
              <a:solidFill>
                <a:srgbClr val="323F46"/>
              </a:solidFill>
              <a:effectLst/>
              <a:latin typeface="Locator"/>
            </a:endParaRPr>
          </a:p>
        </p:txBody>
      </p:sp>
      <p:pic>
        <p:nvPicPr>
          <p:cNvPr id="22" name="Picture 21">
            <a:extLst>
              <a:ext uri="{FF2B5EF4-FFF2-40B4-BE49-F238E27FC236}">
                <a16:creationId xmlns:a16="http://schemas.microsoft.com/office/drawing/2014/main" id="{1D4FD369-1E6F-C66A-EA46-0CCF5A611CAA}"/>
              </a:ext>
            </a:extLst>
          </p:cNvPr>
          <p:cNvPicPr>
            <a:picLocks noChangeAspect="1"/>
          </p:cNvPicPr>
          <p:nvPr/>
        </p:nvPicPr>
        <p:blipFill>
          <a:blip r:embed="rId3"/>
          <a:stretch>
            <a:fillRect/>
          </a:stretch>
        </p:blipFill>
        <p:spPr>
          <a:xfrm>
            <a:off x="1284253" y="1881511"/>
            <a:ext cx="8874154" cy="4497477"/>
          </a:xfrm>
          <a:prstGeom prst="rect">
            <a:avLst/>
          </a:prstGeom>
        </p:spPr>
      </p:pic>
      <p:pic>
        <p:nvPicPr>
          <p:cNvPr id="35" name="Picture 34">
            <a:extLst>
              <a:ext uri="{FF2B5EF4-FFF2-40B4-BE49-F238E27FC236}">
                <a16:creationId xmlns:a16="http://schemas.microsoft.com/office/drawing/2014/main" id="{D5F4135E-B9F5-8969-E832-5D5D84471A56}"/>
              </a:ext>
            </a:extLst>
          </p:cNvPr>
          <p:cNvPicPr>
            <a:picLocks noChangeAspect="1"/>
          </p:cNvPicPr>
          <p:nvPr/>
        </p:nvPicPr>
        <p:blipFill>
          <a:blip r:embed="rId4"/>
          <a:stretch>
            <a:fillRect/>
          </a:stretch>
        </p:blipFill>
        <p:spPr>
          <a:xfrm>
            <a:off x="11442661" y="0"/>
            <a:ext cx="749339" cy="6858000"/>
          </a:xfrm>
          <a:prstGeom prst="rect">
            <a:avLst/>
          </a:prstGeom>
        </p:spPr>
      </p:pic>
      <p:sp>
        <p:nvSpPr>
          <p:cNvPr id="37" name="TextBox 36">
            <a:extLst>
              <a:ext uri="{FF2B5EF4-FFF2-40B4-BE49-F238E27FC236}">
                <a16:creationId xmlns:a16="http://schemas.microsoft.com/office/drawing/2014/main" id="{F9064DE2-3ECF-B479-9E2F-E49520E409FB}"/>
              </a:ext>
            </a:extLst>
          </p:cNvPr>
          <p:cNvSpPr txBox="1"/>
          <p:nvPr/>
        </p:nvSpPr>
        <p:spPr>
          <a:xfrm rot="16200000">
            <a:off x="-1029880" y="3721097"/>
            <a:ext cx="4114800" cy="546303"/>
          </a:xfrm>
          <a:prstGeom prst="rect">
            <a:avLst/>
          </a:prstGeom>
          <a:solidFill>
            <a:schemeClr val="accent6">
              <a:lumMod val="50000"/>
            </a:schemeClr>
          </a:solidFill>
          <a:ln w="12700">
            <a:noFill/>
          </a:ln>
        </p:spPr>
        <p:txBody>
          <a:bodyPr wrap="square" rtlCol="0">
            <a:spAutoFit/>
          </a:bodyPr>
          <a:lstStyle/>
          <a:p>
            <a:pPr algn="ctr"/>
            <a:r>
              <a:rPr lang="en-US" sz="1100" b="1" dirty="0">
                <a:solidFill>
                  <a:schemeClr val="bg1"/>
                </a:solidFill>
              </a:rPr>
              <a:t>Antimicrobial Tested</a:t>
            </a:r>
          </a:p>
          <a:p>
            <a:pPr algn="ctr"/>
            <a:r>
              <a:rPr lang="en-US" sz="1050" b="1" dirty="0">
                <a:solidFill>
                  <a:schemeClr val="bg1"/>
                </a:solidFill>
              </a:rPr>
              <a:t>MICROSTATIC I DURABOND</a:t>
            </a:r>
          </a:p>
          <a:p>
            <a:pPr algn="ctr"/>
            <a:r>
              <a:rPr lang="en-US" sz="800" b="0" i="0" dirty="0">
                <a:solidFill>
                  <a:schemeClr val="bg1"/>
                </a:solidFill>
                <a:effectLst/>
                <a:latin typeface="Segoe UI" panose="020B0502040204020203" pitchFamily="34" charset="0"/>
              </a:rPr>
              <a:t> </a:t>
            </a:r>
            <a:endParaRPr lang="en-US" sz="800" b="1" dirty="0">
              <a:solidFill>
                <a:schemeClr val="bg1"/>
              </a:solidFill>
            </a:endParaRPr>
          </a:p>
        </p:txBody>
      </p:sp>
    </p:spTree>
    <p:extLst>
      <p:ext uri="{BB962C8B-B14F-4D97-AF65-F5344CB8AC3E}">
        <p14:creationId xmlns:p14="http://schemas.microsoft.com/office/powerpoint/2010/main" val="2992233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C2E1048-E698-AA68-9230-BC1BC9EEAF6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9CE7139-922D-6AFD-400C-6866334046AE}"/>
              </a:ext>
            </a:extLst>
          </p:cNvPr>
          <p:cNvPicPr>
            <a:picLocks noChangeAspect="1"/>
          </p:cNvPicPr>
          <p:nvPr/>
        </p:nvPicPr>
        <p:blipFill>
          <a:blip r:embed="rId3"/>
          <a:stretch>
            <a:fillRect/>
          </a:stretch>
        </p:blipFill>
        <p:spPr>
          <a:xfrm>
            <a:off x="79837" y="1812936"/>
            <a:ext cx="6026023" cy="4765599"/>
          </a:xfrm>
          <a:prstGeom prst="rect">
            <a:avLst/>
          </a:prstGeom>
        </p:spPr>
      </p:pic>
      <p:pic>
        <p:nvPicPr>
          <p:cNvPr id="4" name="Picture 3">
            <a:extLst>
              <a:ext uri="{FF2B5EF4-FFF2-40B4-BE49-F238E27FC236}">
                <a16:creationId xmlns:a16="http://schemas.microsoft.com/office/drawing/2014/main" id="{D55F5E99-EF10-5F11-C0A9-939992076124}"/>
              </a:ext>
            </a:extLst>
          </p:cNvPr>
          <p:cNvPicPr>
            <a:picLocks noChangeAspect="1"/>
          </p:cNvPicPr>
          <p:nvPr/>
        </p:nvPicPr>
        <p:blipFill>
          <a:blip r:embed="rId4"/>
          <a:stretch>
            <a:fillRect/>
          </a:stretch>
        </p:blipFill>
        <p:spPr>
          <a:xfrm>
            <a:off x="6191398" y="2450583"/>
            <a:ext cx="5018567" cy="3189528"/>
          </a:xfrm>
          <a:prstGeom prst="rect">
            <a:avLst/>
          </a:prstGeom>
        </p:spPr>
      </p:pic>
      <p:pic>
        <p:nvPicPr>
          <p:cNvPr id="7" name="Picture 6">
            <a:extLst>
              <a:ext uri="{FF2B5EF4-FFF2-40B4-BE49-F238E27FC236}">
                <a16:creationId xmlns:a16="http://schemas.microsoft.com/office/drawing/2014/main" id="{61F1F3DF-42CB-602F-DC5E-48E98E426D9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94930" y="5721124"/>
            <a:ext cx="1586992" cy="7733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A6444BC-6AF2-0752-DFF8-9E12AAD15120}"/>
              </a:ext>
            </a:extLst>
          </p:cNvPr>
          <p:cNvPicPr>
            <a:picLocks noChangeAspect="1"/>
          </p:cNvPicPr>
          <p:nvPr/>
        </p:nvPicPr>
        <p:blipFill>
          <a:blip r:embed="rId6"/>
          <a:stretch>
            <a:fillRect/>
          </a:stretch>
        </p:blipFill>
        <p:spPr>
          <a:xfrm>
            <a:off x="7637927" y="1308568"/>
            <a:ext cx="2039971" cy="1060785"/>
          </a:xfrm>
          <a:prstGeom prst="rect">
            <a:avLst/>
          </a:prstGeom>
        </p:spPr>
      </p:pic>
      <p:sp>
        <p:nvSpPr>
          <p:cNvPr id="12" name="Text Placeholder 11">
            <a:extLst>
              <a:ext uri="{FF2B5EF4-FFF2-40B4-BE49-F238E27FC236}">
                <a16:creationId xmlns:a16="http://schemas.microsoft.com/office/drawing/2014/main" id="{6A496F69-230E-6DE1-CDED-28ABDD7078A1}"/>
              </a:ext>
            </a:extLst>
          </p:cNvPr>
          <p:cNvSpPr>
            <a:spLocks noGrp="1"/>
          </p:cNvSpPr>
          <p:nvPr>
            <p:ph type="body" sz="quarter" idx="13"/>
          </p:nvPr>
        </p:nvSpPr>
        <p:spPr>
          <a:xfrm>
            <a:off x="-73152" y="429807"/>
            <a:ext cx="12192000" cy="755650"/>
          </a:xfrm>
        </p:spPr>
        <p:txBody>
          <a:bodyPr>
            <a:normAutofit fontScale="25000" lnSpcReduction="20000"/>
          </a:bodyPr>
          <a:lstStyle/>
          <a:p>
            <a:pPr algn="ctr"/>
            <a:r>
              <a:rPr lang="en-US" sz="9600" b="1" dirty="0">
                <a:solidFill>
                  <a:schemeClr val="tx1"/>
                </a:solidFill>
                <a:latin typeface="+mj-lt"/>
                <a:ea typeface="Calibri Light" panose="020F0302020204030204" pitchFamily="34" charset="0"/>
                <a:cs typeface="Aharoni" panose="02010803020104030203" pitchFamily="2" charset="-79"/>
              </a:rPr>
              <a:t>Exceptional Results from Every Plant &amp; Laboratory Tested </a:t>
            </a:r>
          </a:p>
          <a:p>
            <a:pPr algn="ctr"/>
            <a:r>
              <a:rPr lang="en-US" sz="17600" dirty="0">
                <a:solidFill>
                  <a:srgbClr val="B16519"/>
                </a:solidFill>
                <a:latin typeface="+mj-lt"/>
                <a:ea typeface="Calibri Light" panose="020F0302020204030204" pitchFamily="34" charset="0"/>
                <a:cs typeface="Aharoni" panose="02010803020104030203" pitchFamily="2" charset="-79"/>
              </a:rPr>
              <a:t>Up to </a:t>
            </a:r>
            <a:r>
              <a:rPr lang="en-US" sz="21600" dirty="0">
                <a:solidFill>
                  <a:srgbClr val="B16519"/>
                </a:solidFill>
                <a:latin typeface="+mj-lt"/>
                <a:ea typeface="Calibri Light" panose="020F0302020204030204" pitchFamily="34" charset="0"/>
                <a:cs typeface="Aharoni" panose="02010803020104030203" pitchFamily="2" charset="-79"/>
              </a:rPr>
              <a:t>99.999</a:t>
            </a:r>
            <a:r>
              <a:rPr lang="en-US" sz="19200" dirty="0">
                <a:solidFill>
                  <a:srgbClr val="B16519"/>
                </a:solidFill>
                <a:latin typeface="+mj-lt"/>
                <a:ea typeface="Calibri Light" panose="020F0302020204030204" pitchFamily="34" charset="0"/>
                <a:cs typeface="Aharoni" panose="02010803020104030203" pitchFamily="2" charset="-79"/>
              </a:rPr>
              <a:t>%</a:t>
            </a:r>
            <a:r>
              <a:rPr lang="en-US" sz="21600" dirty="0">
                <a:solidFill>
                  <a:srgbClr val="B16519"/>
                </a:solidFill>
                <a:latin typeface="+mj-lt"/>
                <a:ea typeface="Calibri Light" panose="020F0302020204030204" pitchFamily="34" charset="0"/>
                <a:cs typeface="Aharoni" panose="02010803020104030203" pitchFamily="2" charset="-79"/>
              </a:rPr>
              <a:t> </a:t>
            </a:r>
            <a:r>
              <a:rPr lang="en-US" sz="17600" dirty="0">
                <a:solidFill>
                  <a:srgbClr val="B16519"/>
                </a:solidFill>
                <a:latin typeface="+mj-lt"/>
                <a:ea typeface="Calibri Light" panose="020F0302020204030204" pitchFamily="34" charset="0"/>
                <a:cs typeface="Aharoni" panose="02010803020104030203" pitchFamily="2" charset="-79"/>
              </a:rPr>
              <a:t>reduction of bioburdens</a:t>
            </a:r>
            <a:endParaRPr lang="en-US" sz="12800" dirty="0">
              <a:solidFill>
                <a:srgbClr val="B16519"/>
              </a:solidFill>
              <a:latin typeface="+mj-lt"/>
              <a:ea typeface="Calibri Light" panose="020F0302020204030204" pitchFamily="34" charset="0"/>
              <a:cs typeface="Aharoni" panose="02010803020104030203" pitchFamily="2" charset="-79"/>
            </a:endParaRPr>
          </a:p>
          <a:p>
            <a:pPr algn="l"/>
            <a:endParaRPr lang="en-US" sz="7200" i="0" dirty="0">
              <a:solidFill>
                <a:srgbClr val="323F46"/>
              </a:solidFill>
              <a:effectLst/>
              <a:latin typeface="Locator"/>
            </a:endParaRPr>
          </a:p>
          <a:p>
            <a:pPr algn="l"/>
            <a:endParaRPr lang="en-US" sz="1200" b="0" i="0" dirty="0">
              <a:solidFill>
                <a:srgbClr val="323F46"/>
              </a:solidFill>
              <a:effectLst/>
              <a:latin typeface="Locator"/>
            </a:endParaRPr>
          </a:p>
        </p:txBody>
      </p:sp>
      <p:sp>
        <p:nvSpPr>
          <p:cNvPr id="15" name="TextBox 14">
            <a:extLst>
              <a:ext uri="{FF2B5EF4-FFF2-40B4-BE49-F238E27FC236}">
                <a16:creationId xmlns:a16="http://schemas.microsoft.com/office/drawing/2014/main" id="{EBFC385B-6572-4024-6624-5BE6BA017181}"/>
              </a:ext>
            </a:extLst>
          </p:cNvPr>
          <p:cNvSpPr txBox="1"/>
          <p:nvPr/>
        </p:nvSpPr>
        <p:spPr>
          <a:xfrm>
            <a:off x="3764381" y="1264296"/>
            <a:ext cx="3873546" cy="615553"/>
          </a:xfrm>
          <a:prstGeom prst="rect">
            <a:avLst/>
          </a:prstGeom>
          <a:solidFill>
            <a:schemeClr val="accent6">
              <a:lumMod val="50000"/>
            </a:schemeClr>
          </a:solidFill>
          <a:ln w="12700">
            <a:noFill/>
          </a:ln>
        </p:spPr>
        <p:txBody>
          <a:bodyPr wrap="square" rtlCol="0">
            <a:spAutoFit/>
          </a:bodyPr>
          <a:lstStyle/>
          <a:p>
            <a:pPr algn="ctr"/>
            <a:r>
              <a:rPr lang="en-US" sz="1000" b="1" dirty="0">
                <a:solidFill>
                  <a:schemeClr val="bg1"/>
                </a:solidFill>
              </a:rPr>
              <a:t>Antimicrobial Tested</a:t>
            </a:r>
          </a:p>
          <a:p>
            <a:pPr algn="ctr"/>
            <a:r>
              <a:rPr lang="en-US" sz="1200" b="1" dirty="0">
                <a:solidFill>
                  <a:schemeClr val="bg1"/>
                </a:solidFill>
              </a:rPr>
              <a:t>MICROSTATIC I DURABOND</a:t>
            </a:r>
          </a:p>
          <a:p>
            <a:pPr algn="ctr"/>
            <a:r>
              <a:rPr lang="en-US" sz="600" b="0" i="0" dirty="0">
                <a:solidFill>
                  <a:schemeClr val="bg1"/>
                </a:solidFill>
                <a:effectLst/>
                <a:latin typeface="Segoe UI" panose="020B0502040204020203" pitchFamily="34" charset="0"/>
              </a:rPr>
              <a:t> </a:t>
            </a:r>
            <a:r>
              <a:rPr lang="en-US" sz="500" b="0" i="0" dirty="0">
                <a:solidFill>
                  <a:schemeClr val="bg1"/>
                </a:solidFill>
                <a:effectLst/>
                <a:latin typeface="Segoe UI" panose="020B0502040204020203" pitchFamily="34" charset="0"/>
              </a:rPr>
              <a:t>a non-flammable, water soluble polymer </a:t>
            </a:r>
            <a:r>
              <a:rPr lang="en-US" sz="500" dirty="0">
                <a:solidFill>
                  <a:schemeClr val="bg1"/>
                </a:solidFill>
                <a:latin typeface="Segoe UI" panose="020B0502040204020203" pitchFamily="34" charset="0"/>
              </a:rPr>
              <a:t>with cross-link </a:t>
            </a:r>
            <a:r>
              <a:rPr lang="en-US" sz="500" b="0" i="0" dirty="0">
                <a:solidFill>
                  <a:schemeClr val="bg1"/>
                </a:solidFill>
                <a:effectLst/>
                <a:latin typeface="Segoe UI" panose="020B0502040204020203" pitchFamily="34" charset="0"/>
              </a:rPr>
              <a:t>technology for superior efficacy &amp; durability</a:t>
            </a:r>
          </a:p>
          <a:p>
            <a:pPr algn="ctr"/>
            <a:endParaRPr lang="en-US" sz="600" b="1" dirty="0">
              <a:solidFill>
                <a:schemeClr val="bg1"/>
              </a:solidFill>
            </a:endParaRPr>
          </a:p>
        </p:txBody>
      </p:sp>
      <p:pic>
        <p:nvPicPr>
          <p:cNvPr id="16" name="Picture 15">
            <a:extLst>
              <a:ext uri="{FF2B5EF4-FFF2-40B4-BE49-F238E27FC236}">
                <a16:creationId xmlns:a16="http://schemas.microsoft.com/office/drawing/2014/main" id="{06B7C7A9-82B4-4F8E-B0BE-F6E49A48B123}"/>
              </a:ext>
            </a:extLst>
          </p:cNvPr>
          <p:cNvPicPr>
            <a:picLocks noChangeAspect="1"/>
          </p:cNvPicPr>
          <p:nvPr/>
        </p:nvPicPr>
        <p:blipFill>
          <a:blip r:embed="rId7"/>
          <a:stretch>
            <a:fillRect/>
          </a:stretch>
        </p:blipFill>
        <p:spPr>
          <a:xfrm>
            <a:off x="11442661" y="0"/>
            <a:ext cx="749339" cy="6858000"/>
          </a:xfrm>
          <a:prstGeom prst="rect">
            <a:avLst/>
          </a:prstGeom>
        </p:spPr>
      </p:pic>
      <p:pic>
        <p:nvPicPr>
          <p:cNvPr id="18" name="Picture 17">
            <a:extLst>
              <a:ext uri="{FF2B5EF4-FFF2-40B4-BE49-F238E27FC236}">
                <a16:creationId xmlns:a16="http://schemas.microsoft.com/office/drawing/2014/main" id="{3714662C-09D2-7D67-6AE0-C64182DACE32}"/>
              </a:ext>
            </a:extLst>
          </p:cNvPr>
          <p:cNvPicPr>
            <a:picLocks noChangeAspect="1"/>
          </p:cNvPicPr>
          <p:nvPr/>
        </p:nvPicPr>
        <p:blipFill>
          <a:blip r:embed="rId8"/>
          <a:stretch>
            <a:fillRect/>
          </a:stretch>
        </p:blipFill>
        <p:spPr>
          <a:xfrm>
            <a:off x="169189" y="6559612"/>
            <a:ext cx="3130711" cy="158758"/>
          </a:xfrm>
          <a:prstGeom prst="rect">
            <a:avLst/>
          </a:prstGeom>
        </p:spPr>
      </p:pic>
      <p:pic>
        <p:nvPicPr>
          <p:cNvPr id="19" name="Picture 18">
            <a:extLst>
              <a:ext uri="{FF2B5EF4-FFF2-40B4-BE49-F238E27FC236}">
                <a16:creationId xmlns:a16="http://schemas.microsoft.com/office/drawing/2014/main" id="{44356341-9212-5CBE-CBC3-EB646D8DF85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3302" y="5726825"/>
            <a:ext cx="1586992" cy="77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540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435B1B9-CD11-63FD-304D-E06404101A01}"/>
            </a:ext>
          </a:extLst>
        </p:cNvPr>
        <p:cNvGrpSpPr/>
        <p:nvPr/>
      </p:nvGrpSpPr>
      <p:grpSpPr>
        <a:xfrm>
          <a:off x="0" y="0"/>
          <a:ext cx="0" cy="0"/>
          <a:chOff x="0" y="0"/>
          <a:chExt cx="0" cy="0"/>
        </a:xfrm>
      </p:grpSpPr>
      <p:sp>
        <p:nvSpPr>
          <p:cNvPr id="12" name="Text Placeholder 11">
            <a:extLst>
              <a:ext uri="{FF2B5EF4-FFF2-40B4-BE49-F238E27FC236}">
                <a16:creationId xmlns:a16="http://schemas.microsoft.com/office/drawing/2014/main" id="{FFF83755-0FB1-4C1E-FCD0-66C6558F6951}"/>
              </a:ext>
            </a:extLst>
          </p:cNvPr>
          <p:cNvSpPr>
            <a:spLocks noGrp="1"/>
          </p:cNvSpPr>
          <p:nvPr>
            <p:ph type="body" sz="quarter" idx="13"/>
          </p:nvPr>
        </p:nvSpPr>
        <p:spPr>
          <a:xfrm>
            <a:off x="0" y="879387"/>
            <a:ext cx="11475720" cy="755650"/>
          </a:xfrm>
        </p:spPr>
        <p:txBody>
          <a:bodyPr>
            <a:normAutofit fontScale="25000" lnSpcReduction="20000"/>
          </a:bodyPr>
          <a:lstStyle/>
          <a:p>
            <a:pPr algn="ctr"/>
            <a:r>
              <a:rPr lang="en-US" sz="17600" b="1" i="0" dirty="0">
                <a:solidFill>
                  <a:schemeClr val="tx1"/>
                </a:solidFill>
                <a:effectLst/>
                <a:latin typeface="+mj-lt"/>
                <a:ea typeface="Calibri Light" panose="020F0302020204030204" pitchFamily="34" charset="0"/>
                <a:cs typeface="Calibri Light" panose="020F0302020204030204" pitchFamily="34" charset="0"/>
              </a:rPr>
              <a:t>    </a:t>
            </a:r>
            <a:r>
              <a:rPr lang="en-US" sz="16000" b="1" i="0" dirty="0">
                <a:solidFill>
                  <a:schemeClr val="tx1"/>
                </a:solidFill>
                <a:effectLst/>
                <a:latin typeface="+mj-lt"/>
                <a:ea typeface="Calibri Light" panose="020F0302020204030204" pitchFamily="34" charset="0"/>
                <a:cs typeface="Calibri Light" panose="020F0302020204030204" pitchFamily="34" charset="0"/>
              </a:rPr>
              <a:t>Understanding Cleanliness</a:t>
            </a:r>
            <a:endParaRPr lang="en-US" sz="17600" b="1" i="0" dirty="0">
              <a:solidFill>
                <a:schemeClr val="tx1"/>
              </a:solidFill>
              <a:effectLst/>
              <a:latin typeface="+mj-lt"/>
              <a:ea typeface="Calibri Light" panose="020F0302020204030204" pitchFamily="34" charset="0"/>
              <a:cs typeface="Calibri Light" panose="020F0302020204030204" pitchFamily="34" charset="0"/>
            </a:endParaRPr>
          </a:p>
          <a:p>
            <a:pPr algn="ctr"/>
            <a:r>
              <a:rPr lang="en-US" sz="17600" b="1" i="0" dirty="0">
                <a:solidFill>
                  <a:schemeClr val="tx1"/>
                </a:solidFill>
                <a:effectLst/>
                <a:latin typeface="+mj-lt"/>
                <a:ea typeface="Calibri Light" panose="020F0302020204030204" pitchFamily="34" charset="0"/>
                <a:cs typeface="Calibri Light" panose="020F0302020204030204" pitchFamily="34" charset="0"/>
              </a:rPr>
              <a:t>    </a:t>
            </a:r>
            <a:r>
              <a:rPr lang="en-US" sz="21600" b="1" i="0" dirty="0">
                <a:solidFill>
                  <a:schemeClr val="tx1"/>
                </a:solidFill>
                <a:effectLst/>
                <a:latin typeface="+mj-lt"/>
                <a:ea typeface="Calibri Light" panose="020F0302020204030204" pitchFamily="34" charset="0"/>
                <a:cs typeface="Calibri Light" panose="020F0302020204030204" pitchFamily="34" charset="0"/>
              </a:rPr>
              <a:t>Untreated </a:t>
            </a:r>
            <a:r>
              <a:rPr lang="en-US" sz="12800" b="1" i="1" dirty="0">
                <a:solidFill>
                  <a:schemeClr val="tx1"/>
                </a:solidFill>
                <a:effectLst/>
                <a:latin typeface="+mj-lt"/>
                <a:ea typeface="Calibri Light" panose="020F0302020204030204" pitchFamily="34" charset="0"/>
                <a:cs typeface="Calibri Light" panose="020F0302020204030204" pitchFamily="34" charset="0"/>
              </a:rPr>
              <a:t>VS</a:t>
            </a:r>
            <a:r>
              <a:rPr lang="en-US" sz="21600" b="1" i="0" dirty="0">
                <a:solidFill>
                  <a:schemeClr val="tx1"/>
                </a:solidFill>
                <a:effectLst/>
                <a:latin typeface="+mj-lt"/>
                <a:ea typeface="Calibri Light" panose="020F0302020204030204" pitchFamily="34" charset="0"/>
                <a:cs typeface="Calibri Light" panose="020F0302020204030204" pitchFamily="34" charset="0"/>
              </a:rPr>
              <a:t> </a:t>
            </a:r>
            <a:r>
              <a:rPr lang="en-US" sz="21600" b="1" dirty="0">
                <a:solidFill>
                  <a:schemeClr val="tx1"/>
                </a:solidFill>
                <a:latin typeface="+mj-lt"/>
                <a:ea typeface="Calibri Light" panose="020F0302020204030204" pitchFamily="34" charset="0"/>
                <a:cs typeface="Calibri Light" panose="020F0302020204030204" pitchFamily="34" charset="0"/>
              </a:rPr>
              <a:t>T</a:t>
            </a:r>
            <a:r>
              <a:rPr lang="en-US" sz="21600" b="1" i="0" dirty="0">
                <a:solidFill>
                  <a:schemeClr val="tx1"/>
                </a:solidFill>
                <a:effectLst/>
                <a:latin typeface="+mj-lt"/>
                <a:ea typeface="Calibri Light" panose="020F0302020204030204" pitchFamily="34" charset="0"/>
                <a:cs typeface="Calibri Light" panose="020F0302020204030204" pitchFamily="34" charset="0"/>
              </a:rPr>
              <a:t>reated Textiles</a:t>
            </a:r>
            <a:endParaRPr lang="en-US" sz="17600" b="1" dirty="0">
              <a:solidFill>
                <a:schemeClr val="tx1"/>
              </a:solidFill>
              <a:latin typeface="+mj-lt"/>
              <a:ea typeface="Calibri Light" panose="020F0302020204030204" pitchFamily="34" charset="0"/>
              <a:cs typeface="Calibri Light" panose="020F0302020204030204" pitchFamily="34" charset="0"/>
            </a:endParaRPr>
          </a:p>
          <a:p>
            <a:pPr algn="ctr"/>
            <a:r>
              <a:rPr lang="en-US" sz="6400" b="1" i="0" dirty="0">
                <a:solidFill>
                  <a:srgbClr val="5DAAB0"/>
                </a:solidFill>
                <a:effectLst/>
                <a:latin typeface="Calibri Light" panose="020F0302020204030204" pitchFamily="34" charset="0"/>
                <a:ea typeface="Calibri Light" panose="020F0302020204030204" pitchFamily="34" charset="0"/>
                <a:cs typeface="Calibri Light" panose="020F0302020204030204" pitchFamily="34" charset="0"/>
              </a:rPr>
              <a:t>            </a:t>
            </a:r>
            <a:r>
              <a:rPr lang="en-US" sz="8000" b="1" i="0" dirty="0">
                <a:solidFill>
                  <a:schemeClr val="accent6">
                    <a:lumMod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T</a:t>
            </a:r>
            <a:r>
              <a:rPr lang="en-US" sz="8000" b="1"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reated textiles </a:t>
            </a:r>
            <a:r>
              <a:rPr lang="en-US" sz="8000" b="1" i="0" dirty="0">
                <a:solidFill>
                  <a:schemeClr val="accent6">
                    <a:lumMod val="50000"/>
                  </a:schemeClr>
                </a:solidFill>
                <a:effectLst/>
                <a:latin typeface="Calibri Light" panose="020F0302020204030204" pitchFamily="34" charset="0"/>
                <a:ea typeface="Calibri Light" panose="020F0302020204030204" pitchFamily="34" charset="0"/>
                <a:cs typeface="Calibri Light" panose="020F0302020204030204" pitchFamily="34" charset="0"/>
              </a:rPr>
              <a:t>reduce deteriorating, stain &amp; odor causing bacteria</a:t>
            </a:r>
            <a:r>
              <a:rPr lang="en-US" sz="8000" b="1" dirty="0">
                <a:solidFill>
                  <a:schemeClr val="accent6">
                    <a:lumMod val="50000"/>
                  </a:schemeClr>
                </a:solidFill>
                <a:latin typeface="Calibri Light" panose="020F0302020204030204" pitchFamily="34" charset="0"/>
                <a:ea typeface="Calibri Light" panose="020F0302020204030204" pitchFamily="34" charset="0"/>
                <a:cs typeface="Calibri Light" panose="020F0302020204030204" pitchFamily="34" charset="0"/>
              </a:rPr>
              <a:t> 24/7 up to 50-Washes</a:t>
            </a:r>
            <a:endParaRPr lang="en-US" sz="8000" b="1" i="0" dirty="0">
              <a:solidFill>
                <a:schemeClr val="accent6">
                  <a:lumMod val="50000"/>
                </a:schemeClr>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ctr"/>
            <a:br>
              <a:rPr lang="en-US" sz="5600" b="0" i="0" dirty="0">
                <a:solidFill>
                  <a:srgbClr val="5DAAB0"/>
                </a:solidFill>
                <a:effectLst/>
                <a:latin typeface="Abadi Extra Light" panose="020B0204020104020204" pitchFamily="34" charset="0"/>
              </a:rPr>
            </a:br>
            <a:endParaRPr lang="en-US" sz="5600" b="0" i="0" dirty="0">
              <a:solidFill>
                <a:srgbClr val="5DAAB0"/>
              </a:solidFill>
              <a:effectLst/>
              <a:latin typeface="Abadi Extra Light" panose="020B0204020104020204" pitchFamily="34" charset="0"/>
            </a:endParaRPr>
          </a:p>
          <a:p>
            <a:pPr algn="l"/>
            <a:endParaRPr lang="en-US" sz="5600" i="0" dirty="0">
              <a:solidFill>
                <a:srgbClr val="323F46"/>
              </a:solidFill>
              <a:effectLst/>
              <a:latin typeface="Locator"/>
            </a:endParaRPr>
          </a:p>
          <a:p>
            <a:pPr algn="l"/>
            <a:endParaRPr lang="en-US" sz="1200" b="0" i="0" dirty="0">
              <a:solidFill>
                <a:srgbClr val="323F46"/>
              </a:solidFill>
              <a:effectLst/>
              <a:latin typeface="Locator"/>
            </a:endParaRPr>
          </a:p>
        </p:txBody>
      </p:sp>
      <p:pic>
        <p:nvPicPr>
          <p:cNvPr id="38" name="Picture 37">
            <a:extLst>
              <a:ext uri="{FF2B5EF4-FFF2-40B4-BE49-F238E27FC236}">
                <a16:creationId xmlns:a16="http://schemas.microsoft.com/office/drawing/2014/main" id="{5152E470-7B22-9030-2C79-00C98F054E70}"/>
              </a:ext>
            </a:extLst>
          </p:cNvPr>
          <p:cNvPicPr>
            <a:picLocks noChangeAspect="1"/>
          </p:cNvPicPr>
          <p:nvPr/>
        </p:nvPicPr>
        <p:blipFill>
          <a:blip r:embed="rId3"/>
          <a:stretch>
            <a:fillRect/>
          </a:stretch>
        </p:blipFill>
        <p:spPr>
          <a:xfrm>
            <a:off x="1305403" y="2200616"/>
            <a:ext cx="9362597" cy="4431028"/>
          </a:xfrm>
          <a:prstGeom prst="rect">
            <a:avLst/>
          </a:prstGeom>
        </p:spPr>
      </p:pic>
      <p:sp>
        <p:nvSpPr>
          <p:cNvPr id="40" name="TextBox 39">
            <a:extLst>
              <a:ext uri="{FF2B5EF4-FFF2-40B4-BE49-F238E27FC236}">
                <a16:creationId xmlns:a16="http://schemas.microsoft.com/office/drawing/2014/main" id="{E7789207-9B37-3362-80C3-72B518432F0F}"/>
              </a:ext>
            </a:extLst>
          </p:cNvPr>
          <p:cNvSpPr txBox="1"/>
          <p:nvPr/>
        </p:nvSpPr>
        <p:spPr>
          <a:xfrm>
            <a:off x="2921000" y="1751672"/>
            <a:ext cx="6242493" cy="369332"/>
          </a:xfrm>
          <a:prstGeom prst="rect">
            <a:avLst/>
          </a:prstGeom>
          <a:noFill/>
        </p:spPr>
        <p:txBody>
          <a:bodyPr wrap="square">
            <a:spAutoFit/>
          </a:bodyPr>
          <a:lstStyle/>
          <a:p>
            <a:pPr algn="l" fontAlgn="base"/>
            <a:r>
              <a:rPr lang="en-US" b="0" i="0" dirty="0">
                <a:effectLst/>
                <a:latin typeface="+mj-lt"/>
              </a:rPr>
              <a:t>What Counts? Establishing a Bioburden Reduction Strategy </a:t>
            </a:r>
          </a:p>
        </p:txBody>
      </p:sp>
      <p:pic>
        <p:nvPicPr>
          <p:cNvPr id="42" name="Picture 41">
            <a:extLst>
              <a:ext uri="{FF2B5EF4-FFF2-40B4-BE49-F238E27FC236}">
                <a16:creationId xmlns:a16="http://schemas.microsoft.com/office/drawing/2014/main" id="{5FE94B0A-5421-E75E-49F4-7866BB348918}"/>
              </a:ext>
            </a:extLst>
          </p:cNvPr>
          <p:cNvPicPr>
            <a:picLocks noChangeAspect="1"/>
          </p:cNvPicPr>
          <p:nvPr/>
        </p:nvPicPr>
        <p:blipFill>
          <a:blip r:embed="rId4"/>
          <a:stretch>
            <a:fillRect/>
          </a:stretch>
        </p:blipFill>
        <p:spPr>
          <a:xfrm>
            <a:off x="11442661" y="0"/>
            <a:ext cx="749339" cy="6858000"/>
          </a:xfrm>
          <a:prstGeom prst="rect">
            <a:avLst/>
          </a:prstGeom>
        </p:spPr>
      </p:pic>
      <p:sp>
        <p:nvSpPr>
          <p:cNvPr id="2" name="TextBox 1">
            <a:extLst>
              <a:ext uri="{FF2B5EF4-FFF2-40B4-BE49-F238E27FC236}">
                <a16:creationId xmlns:a16="http://schemas.microsoft.com/office/drawing/2014/main" id="{CDD7329D-0371-B665-1A51-918F4A82ABDC}"/>
              </a:ext>
            </a:extLst>
          </p:cNvPr>
          <p:cNvSpPr txBox="1"/>
          <p:nvPr/>
        </p:nvSpPr>
        <p:spPr>
          <a:xfrm>
            <a:off x="3558491" y="5369998"/>
            <a:ext cx="6744586" cy="307777"/>
          </a:xfrm>
          <a:prstGeom prst="rect">
            <a:avLst/>
          </a:prstGeom>
          <a:noFill/>
        </p:spPr>
        <p:txBody>
          <a:bodyPr wrap="square" rtlCol="0">
            <a:spAutoFit/>
          </a:bodyPr>
          <a:lstStyle/>
          <a:p>
            <a:r>
              <a:rPr lang="en-US" sz="1400" dirty="0"/>
              <a:t>Reduces bioburdens 24/7 between washings</a:t>
            </a:r>
          </a:p>
        </p:txBody>
      </p:sp>
      <p:sp>
        <p:nvSpPr>
          <p:cNvPr id="3" name="TextBox 2">
            <a:extLst>
              <a:ext uri="{FF2B5EF4-FFF2-40B4-BE49-F238E27FC236}">
                <a16:creationId xmlns:a16="http://schemas.microsoft.com/office/drawing/2014/main" id="{D3B1C256-A0A1-E64F-0CCC-ED0B76A5360F}"/>
              </a:ext>
            </a:extLst>
          </p:cNvPr>
          <p:cNvSpPr txBox="1"/>
          <p:nvPr/>
        </p:nvSpPr>
        <p:spPr>
          <a:xfrm>
            <a:off x="3021419" y="4416130"/>
            <a:ext cx="6744586" cy="307777"/>
          </a:xfrm>
          <a:prstGeom prst="rect">
            <a:avLst/>
          </a:prstGeom>
          <a:noFill/>
        </p:spPr>
        <p:txBody>
          <a:bodyPr wrap="square" rtlCol="0">
            <a:spAutoFit/>
          </a:bodyPr>
          <a:lstStyle/>
          <a:p>
            <a:r>
              <a:rPr lang="en-US" sz="1400" dirty="0">
                <a:solidFill>
                  <a:schemeClr val="bg1"/>
                </a:solidFill>
              </a:rPr>
              <a:t>Unable to reduce bioburdens and bacteria continue growing</a:t>
            </a:r>
          </a:p>
        </p:txBody>
      </p:sp>
    </p:spTree>
    <p:extLst>
      <p:ext uri="{BB962C8B-B14F-4D97-AF65-F5344CB8AC3E}">
        <p14:creationId xmlns:p14="http://schemas.microsoft.com/office/powerpoint/2010/main" val="3909553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70E105E-8900-6C84-0F5E-3AB387F1CED1}"/>
            </a:ext>
          </a:extLst>
        </p:cNvPr>
        <p:cNvGrpSpPr/>
        <p:nvPr/>
      </p:nvGrpSpPr>
      <p:grpSpPr>
        <a:xfrm>
          <a:off x="0" y="0"/>
          <a:ext cx="0" cy="0"/>
          <a:chOff x="0" y="0"/>
          <a:chExt cx="0" cy="0"/>
        </a:xfrm>
      </p:grpSpPr>
      <p:pic>
        <p:nvPicPr>
          <p:cNvPr id="20" name="Picture 19" descr="A blue and white triangle pattern&#10;&#10;Description automatically generated">
            <a:extLst>
              <a:ext uri="{FF2B5EF4-FFF2-40B4-BE49-F238E27FC236}">
                <a16:creationId xmlns:a16="http://schemas.microsoft.com/office/drawing/2014/main" id="{3E0D17CE-E57D-D5AE-55F1-40434BA0528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5746174"/>
            <a:ext cx="12192000" cy="1111826"/>
          </a:xfrm>
          <a:prstGeom prst="rect">
            <a:avLst/>
          </a:prstGeom>
        </p:spPr>
      </p:pic>
      <p:sp>
        <p:nvSpPr>
          <p:cNvPr id="28" name="Rectangle 27">
            <a:extLst>
              <a:ext uri="{FF2B5EF4-FFF2-40B4-BE49-F238E27FC236}">
                <a16:creationId xmlns:a16="http://schemas.microsoft.com/office/drawing/2014/main" id="{92DF1855-3D24-E61C-E6D9-4A7868FA52CB}"/>
              </a:ext>
            </a:extLst>
          </p:cNvPr>
          <p:cNvSpPr/>
          <p:nvPr/>
        </p:nvSpPr>
        <p:spPr>
          <a:xfrm>
            <a:off x="268619" y="1924494"/>
            <a:ext cx="11693009" cy="319440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39B732B-1753-DD46-A9B9-397FA3EB29B0}"/>
              </a:ext>
            </a:extLst>
          </p:cNvPr>
          <p:cNvSpPr txBox="1"/>
          <p:nvPr/>
        </p:nvSpPr>
        <p:spPr>
          <a:xfrm>
            <a:off x="230372" y="3218652"/>
            <a:ext cx="11480798" cy="369332"/>
          </a:xfrm>
          <a:prstGeom prst="rect">
            <a:avLst/>
          </a:prstGeom>
          <a:noFill/>
        </p:spPr>
        <p:txBody>
          <a:bodyPr wrap="square">
            <a:spAutoFit/>
          </a:bodyPr>
          <a:lstStyle/>
          <a:p>
            <a:r>
              <a:rPr lang="en-US" sz="1800" b="1" dirty="0">
                <a:latin typeface="Calibri Light" panose="020F0302020204030204" pitchFamily="34" charset="0"/>
                <a:ea typeface="Calibri Light" panose="020F0302020204030204" pitchFamily="34" charset="0"/>
                <a:cs typeface="Calibri Light" panose="020F0302020204030204" pitchFamily="34" charset="0"/>
              </a:rPr>
              <a:t>                  </a:t>
            </a:r>
            <a:r>
              <a:rPr lang="en-US" b="1" dirty="0">
                <a:latin typeface="+mj-lt"/>
                <a:ea typeface="Calibri Light" panose="020F0302020204030204" pitchFamily="34" charset="0"/>
                <a:cs typeface="Calibri Light" panose="020F0302020204030204" pitchFamily="34" charset="0"/>
              </a:rPr>
              <a:t>START CLEAN                                            STAYS CLEANER &amp; FRESHER Between Washings </a:t>
            </a:r>
            <a:r>
              <a:rPr lang="en-US" sz="1400" b="1" dirty="0">
                <a:latin typeface="+mj-lt"/>
                <a:ea typeface="Calibri Light" panose="020F0302020204030204" pitchFamily="34" charset="0"/>
                <a:cs typeface="Calibri Light" panose="020F0302020204030204" pitchFamily="34" charset="0"/>
              </a:rPr>
              <a:t>                </a:t>
            </a:r>
            <a:endParaRPr lang="en-US" dirty="0">
              <a:latin typeface="+mj-lt"/>
            </a:endParaRPr>
          </a:p>
        </p:txBody>
      </p:sp>
      <p:sp>
        <p:nvSpPr>
          <p:cNvPr id="35" name="TextBox 34">
            <a:extLst>
              <a:ext uri="{FF2B5EF4-FFF2-40B4-BE49-F238E27FC236}">
                <a16:creationId xmlns:a16="http://schemas.microsoft.com/office/drawing/2014/main" id="{50EA2A34-AA23-D878-1036-B87D2C9B79D4}"/>
              </a:ext>
            </a:extLst>
          </p:cNvPr>
          <p:cNvSpPr txBox="1"/>
          <p:nvPr/>
        </p:nvSpPr>
        <p:spPr>
          <a:xfrm>
            <a:off x="-4762" y="2265929"/>
            <a:ext cx="4334390" cy="923330"/>
          </a:xfrm>
          <a:prstGeom prst="rect">
            <a:avLst/>
          </a:prstGeom>
          <a:noFill/>
        </p:spPr>
        <p:txBody>
          <a:bodyPr wrap="square">
            <a:spAutoFit/>
          </a:bodyPr>
          <a:lstStyle/>
          <a:p>
            <a:pPr algn="ctr"/>
            <a:r>
              <a:rPr lang="en-US" b="1" dirty="0">
                <a:latin typeface="+mj-lt"/>
                <a:ea typeface="Calibri Light" panose="020F0302020204030204" pitchFamily="34" charset="0"/>
                <a:cs typeface="Calibri Light" panose="020F0302020204030204" pitchFamily="34" charset="0"/>
              </a:rPr>
              <a:t>Rendered</a:t>
            </a:r>
          </a:p>
          <a:p>
            <a:pPr algn="ctr"/>
            <a:r>
              <a:rPr lang="en-US" b="1" dirty="0">
                <a:latin typeface="+mj-lt"/>
                <a:ea typeface="Calibri Light" panose="020F0302020204030204" pitchFamily="34" charset="0"/>
                <a:cs typeface="Calibri Light" panose="020F0302020204030204" pitchFamily="34" charset="0"/>
              </a:rPr>
              <a:t>Hygienically Clean</a:t>
            </a:r>
          </a:p>
          <a:p>
            <a:pPr algn="ctr"/>
            <a:r>
              <a:rPr lang="en-US" sz="1600" i="1" dirty="0">
                <a:latin typeface="+mj-lt"/>
                <a:ea typeface="Calibri Light" panose="020F0302020204030204" pitchFamily="34" charset="0"/>
                <a:cs typeface="Calibri Light" panose="020F0302020204030204" pitchFamily="34" charset="0"/>
              </a:rPr>
              <a:t>with</a:t>
            </a:r>
            <a:r>
              <a:rPr lang="en-US" sz="1600" b="1" dirty="0">
                <a:latin typeface="+mj-lt"/>
                <a:ea typeface="Calibri Light" panose="020F0302020204030204" pitchFamily="34" charset="0"/>
                <a:cs typeface="Calibri Light" panose="020F0302020204030204" pitchFamily="34" charset="0"/>
              </a:rPr>
              <a:t> any Chemical &amp; Washing Method</a:t>
            </a:r>
          </a:p>
        </p:txBody>
      </p:sp>
      <p:sp>
        <p:nvSpPr>
          <p:cNvPr id="38" name="Text Placeholder 11">
            <a:extLst>
              <a:ext uri="{FF2B5EF4-FFF2-40B4-BE49-F238E27FC236}">
                <a16:creationId xmlns:a16="http://schemas.microsoft.com/office/drawing/2014/main" id="{B15ECD4E-F9D3-E390-D471-9799E03BA251}"/>
              </a:ext>
            </a:extLst>
          </p:cNvPr>
          <p:cNvSpPr txBox="1">
            <a:spLocks/>
          </p:cNvSpPr>
          <p:nvPr/>
        </p:nvSpPr>
        <p:spPr>
          <a:xfrm>
            <a:off x="-116959" y="620362"/>
            <a:ext cx="11559619" cy="755650"/>
          </a:xfrm>
          <a:prstGeom prst="rect">
            <a:avLst/>
          </a:prstGeom>
        </p:spPr>
        <p:txBody>
          <a:bodyPr vert="horz" lIns="91440" tIns="45720" rIns="91440" bIns="45720" rtlCol="0" anchor="ctr">
            <a:normAutofit fontScale="25000" lnSpcReduction="20000"/>
          </a:bodyPr>
          <a:lstStyle>
            <a:lvl1pPr marL="0" indent="0" algn="l" defTabSz="914400" rtl="0" eaLnBrk="1" latinLnBrk="0" hangingPunct="1">
              <a:lnSpc>
                <a:spcPct val="90000"/>
              </a:lnSpc>
              <a:spcBef>
                <a:spcPts val="0"/>
              </a:spcBef>
              <a:buFont typeface="Arial" panose="020B0604020202020204" pitchFamily="34" charset="0"/>
              <a:buNone/>
              <a:defRPr sz="14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9200" b="1" dirty="0">
                <a:solidFill>
                  <a:schemeClr val="tx1"/>
                </a:solidFill>
                <a:latin typeface="+mj-lt"/>
                <a:ea typeface="Calibri Light" panose="020F0302020204030204" pitchFamily="34" charset="0"/>
                <a:cs typeface="Calibri Light" panose="020F0302020204030204" pitchFamily="34" charset="0"/>
              </a:rPr>
              <a:t>New Standard</a:t>
            </a:r>
            <a:r>
              <a:rPr lang="en-US" sz="17600" b="1" dirty="0">
                <a:solidFill>
                  <a:schemeClr val="tx1"/>
                </a:solidFill>
                <a:latin typeface="+mj-lt"/>
                <a:ea typeface="Calibri Light" panose="020F0302020204030204" pitchFamily="34" charset="0"/>
                <a:cs typeface="Calibri Light" panose="020F0302020204030204" pitchFamily="34" charset="0"/>
              </a:rPr>
              <a:t>                           </a:t>
            </a:r>
            <a:r>
              <a:rPr lang="en-US" sz="14400" b="1" dirty="0">
                <a:solidFill>
                  <a:schemeClr val="tx1"/>
                </a:solidFill>
                <a:latin typeface="+mj-lt"/>
                <a:ea typeface="Calibri Light" panose="020F0302020204030204" pitchFamily="34" charset="0"/>
                <a:cs typeface="Calibri Light" panose="020F0302020204030204" pitchFamily="34" charset="0"/>
              </a:rPr>
              <a:t>                                                         </a:t>
            </a:r>
            <a:r>
              <a:rPr lang="en-US" sz="14400" b="1" dirty="0">
                <a:solidFill>
                  <a:schemeClr val="accent6">
                    <a:lumMod val="50000"/>
                  </a:schemeClr>
                </a:solidFill>
                <a:latin typeface="+mj-lt"/>
                <a:ea typeface="Calibri Light" panose="020F0302020204030204" pitchFamily="34" charset="0"/>
                <a:cs typeface="Calibri Light" panose="020F0302020204030204" pitchFamily="34" charset="0"/>
              </a:rPr>
              <a:t>Raises the bar on in-service cleanliness</a:t>
            </a:r>
            <a:endParaRPr lang="en-US" sz="6400" dirty="0">
              <a:solidFill>
                <a:schemeClr val="accent6">
                  <a:lumMod val="50000"/>
                </a:schemeClr>
              </a:solidFill>
              <a:latin typeface="Abadi Extra Light" panose="020B0204020104020204" pitchFamily="34" charset="0"/>
            </a:endParaRPr>
          </a:p>
          <a:p>
            <a:endParaRPr lang="en-US" sz="8000" dirty="0">
              <a:solidFill>
                <a:srgbClr val="323F46"/>
              </a:solidFill>
              <a:latin typeface="Locator"/>
            </a:endParaRPr>
          </a:p>
          <a:p>
            <a:r>
              <a:rPr lang="en-US" sz="1200" dirty="0">
                <a:solidFill>
                  <a:srgbClr val="323F46"/>
                </a:solidFill>
                <a:latin typeface="Locator"/>
              </a:rPr>
              <a:t> </a:t>
            </a:r>
          </a:p>
        </p:txBody>
      </p:sp>
      <p:pic>
        <p:nvPicPr>
          <p:cNvPr id="40" name="Picture 39">
            <a:extLst>
              <a:ext uri="{FF2B5EF4-FFF2-40B4-BE49-F238E27FC236}">
                <a16:creationId xmlns:a16="http://schemas.microsoft.com/office/drawing/2014/main" id="{EE335638-B6E1-5AD2-F54A-420BF43DA6BC}"/>
              </a:ext>
            </a:extLst>
          </p:cNvPr>
          <p:cNvPicPr>
            <a:picLocks noChangeAspect="1"/>
          </p:cNvPicPr>
          <p:nvPr/>
        </p:nvPicPr>
        <p:blipFill>
          <a:blip r:embed="rId5"/>
          <a:stretch>
            <a:fillRect/>
          </a:stretch>
        </p:blipFill>
        <p:spPr>
          <a:xfrm>
            <a:off x="194575" y="3587984"/>
            <a:ext cx="3979530" cy="1340299"/>
          </a:xfrm>
          <a:prstGeom prst="rect">
            <a:avLst/>
          </a:prstGeom>
        </p:spPr>
      </p:pic>
      <p:sp>
        <p:nvSpPr>
          <p:cNvPr id="55" name="TextBox 54">
            <a:extLst>
              <a:ext uri="{FF2B5EF4-FFF2-40B4-BE49-F238E27FC236}">
                <a16:creationId xmlns:a16="http://schemas.microsoft.com/office/drawing/2014/main" id="{D8A70F31-269F-58BA-64B8-8B257404F3B2}"/>
              </a:ext>
            </a:extLst>
          </p:cNvPr>
          <p:cNvSpPr txBox="1"/>
          <p:nvPr/>
        </p:nvSpPr>
        <p:spPr>
          <a:xfrm>
            <a:off x="4560000" y="2173596"/>
            <a:ext cx="5962042" cy="1015663"/>
          </a:xfrm>
          <a:prstGeom prst="rect">
            <a:avLst/>
          </a:prstGeom>
          <a:noFill/>
        </p:spPr>
        <p:txBody>
          <a:bodyPr wrap="square">
            <a:spAutoFit/>
          </a:bodyPr>
          <a:lstStyle/>
          <a:p>
            <a:pPr algn="ctr"/>
            <a:r>
              <a:rPr lang="en-US" sz="2000" b="1" dirty="0">
                <a:latin typeface="+mj-lt"/>
                <a:ea typeface="Calibri Light" panose="020F0302020204030204" pitchFamily="34" charset="0"/>
                <a:cs typeface="Calibri Light" panose="020F0302020204030204" pitchFamily="34" charset="0"/>
              </a:rPr>
              <a:t>Rendered</a:t>
            </a:r>
          </a:p>
          <a:p>
            <a:pPr algn="ctr"/>
            <a:r>
              <a:rPr lang="en-US" sz="2000" b="1" dirty="0">
                <a:latin typeface="+mj-lt"/>
                <a:ea typeface="Calibri Light" panose="020F0302020204030204" pitchFamily="34" charset="0"/>
                <a:cs typeface="Calibri Light" panose="020F0302020204030204" pitchFamily="34" charset="0"/>
              </a:rPr>
              <a:t>Hygienically Cleaner </a:t>
            </a:r>
          </a:p>
          <a:p>
            <a:pPr algn="ctr"/>
            <a:r>
              <a:rPr lang="en-US" i="1" dirty="0">
                <a:latin typeface="+mj-lt"/>
                <a:ea typeface="Calibri Light" panose="020F0302020204030204" pitchFamily="34" charset="0"/>
                <a:cs typeface="Calibri Light" panose="020F0302020204030204" pitchFamily="34" charset="0"/>
              </a:rPr>
              <a:t>with</a:t>
            </a:r>
            <a:r>
              <a:rPr lang="en-US" b="1" dirty="0">
                <a:latin typeface="+mj-lt"/>
                <a:ea typeface="Calibri Light" panose="020F0302020204030204" pitchFamily="34" charset="0"/>
                <a:cs typeface="Calibri Light" panose="020F0302020204030204" pitchFamily="34" charset="0"/>
              </a:rPr>
              <a:t> Sustainable Antimicrobial Protection</a:t>
            </a:r>
            <a:endParaRPr lang="en-US" sz="1600" b="1" dirty="0">
              <a:latin typeface="+mj-lt"/>
              <a:ea typeface="Calibri Light" panose="020F0302020204030204" pitchFamily="34" charset="0"/>
              <a:cs typeface="Calibri Light" panose="020F0302020204030204" pitchFamily="34" charset="0"/>
            </a:endParaRPr>
          </a:p>
        </p:txBody>
      </p:sp>
      <p:pic>
        <p:nvPicPr>
          <p:cNvPr id="56" name="Picture 55">
            <a:extLst>
              <a:ext uri="{FF2B5EF4-FFF2-40B4-BE49-F238E27FC236}">
                <a16:creationId xmlns:a16="http://schemas.microsoft.com/office/drawing/2014/main" id="{D703D432-CD88-2428-34BC-E2621297954E}"/>
              </a:ext>
            </a:extLst>
          </p:cNvPr>
          <p:cNvPicPr>
            <a:picLocks noChangeAspect="1"/>
          </p:cNvPicPr>
          <p:nvPr/>
        </p:nvPicPr>
        <p:blipFill>
          <a:blip r:embed="rId6"/>
          <a:stretch>
            <a:fillRect/>
          </a:stretch>
        </p:blipFill>
        <p:spPr>
          <a:xfrm>
            <a:off x="11442661" y="0"/>
            <a:ext cx="749339" cy="6858000"/>
          </a:xfrm>
          <a:prstGeom prst="rect">
            <a:avLst/>
          </a:prstGeom>
        </p:spPr>
      </p:pic>
      <p:pic>
        <p:nvPicPr>
          <p:cNvPr id="5" name="Picture 4">
            <a:extLst>
              <a:ext uri="{FF2B5EF4-FFF2-40B4-BE49-F238E27FC236}">
                <a16:creationId xmlns:a16="http://schemas.microsoft.com/office/drawing/2014/main" id="{C65FE489-E45C-F307-8282-0717FC009A1B}"/>
              </a:ext>
            </a:extLst>
          </p:cNvPr>
          <p:cNvPicPr>
            <a:picLocks noChangeAspect="1"/>
          </p:cNvPicPr>
          <p:nvPr/>
        </p:nvPicPr>
        <p:blipFill>
          <a:blip r:embed="rId7"/>
          <a:stretch>
            <a:fillRect/>
          </a:stretch>
        </p:blipFill>
        <p:spPr>
          <a:xfrm>
            <a:off x="4203692" y="3637143"/>
            <a:ext cx="6875434" cy="1828186"/>
          </a:xfrm>
          <a:prstGeom prst="rect">
            <a:avLst/>
          </a:prstGeom>
        </p:spPr>
      </p:pic>
      <p:sp>
        <p:nvSpPr>
          <p:cNvPr id="11" name="TextBox 10">
            <a:extLst>
              <a:ext uri="{FF2B5EF4-FFF2-40B4-BE49-F238E27FC236}">
                <a16:creationId xmlns:a16="http://schemas.microsoft.com/office/drawing/2014/main" id="{68F02070-EF13-EF66-ED94-7D615D222A13}"/>
              </a:ext>
            </a:extLst>
          </p:cNvPr>
          <p:cNvSpPr txBox="1"/>
          <p:nvPr/>
        </p:nvSpPr>
        <p:spPr>
          <a:xfrm>
            <a:off x="268618" y="1653778"/>
            <a:ext cx="10943671" cy="369332"/>
          </a:xfrm>
          <a:prstGeom prst="rect">
            <a:avLst/>
          </a:prstGeom>
          <a:solidFill>
            <a:srgbClr val="DFE3E9"/>
          </a:solidFill>
        </p:spPr>
        <p:txBody>
          <a:bodyPr wrap="square">
            <a:spAutoFit/>
          </a:bodyPr>
          <a:lstStyle/>
          <a:p>
            <a:r>
              <a:rPr lang="en-US" b="1" dirty="0">
                <a:latin typeface="+mj-lt"/>
                <a:ea typeface="Calibri Light" panose="020F0302020204030204" pitchFamily="34" charset="0"/>
                <a:cs typeface="Calibri Light" panose="020F0302020204030204" pitchFamily="34" charset="0"/>
              </a:rPr>
              <a:t>           CLEAN STANDARD                                                         ANTIMICROBIAL STANDARD</a:t>
            </a:r>
          </a:p>
        </p:txBody>
      </p:sp>
      <p:pic>
        <p:nvPicPr>
          <p:cNvPr id="1026" name="Picture 2" descr="Community Lives Consortium: New layout and some new courses!">
            <a:extLst>
              <a:ext uri="{FF2B5EF4-FFF2-40B4-BE49-F238E27FC236}">
                <a16:creationId xmlns:a16="http://schemas.microsoft.com/office/drawing/2014/main" id="{599729B6-56A8-D844-620E-2402722D15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46509" y="1510857"/>
            <a:ext cx="1424262" cy="75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093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D8108-F239-1562-ADE3-1A9971BE4FA8}"/>
              </a:ext>
            </a:extLst>
          </p:cNvPr>
          <p:cNvSpPr>
            <a:spLocks noGrp="1"/>
          </p:cNvSpPr>
          <p:nvPr>
            <p:ph type="title"/>
          </p:nvPr>
        </p:nvSpPr>
        <p:spPr>
          <a:xfrm>
            <a:off x="-2351041" y="713377"/>
            <a:ext cx="9038158" cy="954107"/>
          </a:xfrm>
        </p:spPr>
        <p:txBody>
          <a:bodyPr>
            <a:normAutofit/>
          </a:bodyPr>
          <a:lstStyle/>
          <a:p>
            <a:pPr algn="ctr"/>
            <a:r>
              <a:rPr lang="en-US" sz="1600" b="0" dirty="0">
                <a:solidFill>
                  <a:schemeClr val="tx1"/>
                </a:solidFill>
                <a:latin typeface="+mn-lt"/>
              </a:rPr>
              <a:t>          </a:t>
            </a:r>
            <a:r>
              <a:rPr lang="en-US" sz="1800" b="0" i="0" dirty="0">
                <a:solidFill>
                  <a:schemeClr val="tx1"/>
                </a:solidFill>
                <a:effectLst/>
                <a:latin typeface="+mn-lt"/>
              </a:rPr>
              <a:t>Classifies </a:t>
            </a:r>
            <a:r>
              <a:rPr lang="en-US" sz="1800" b="0" dirty="0">
                <a:solidFill>
                  <a:schemeClr val="tx1"/>
                </a:solidFill>
                <a:latin typeface="+mn-lt"/>
              </a:rPr>
              <a:t>a</a:t>
            </a:r>
            <a:r>
              <a:rPr lang="en-US" sz="1800" b="0" i="0" dirty="0">
                <a:solidFill>
                  <a:schemeClr val="tx1"/>
                </a:solidFill>
                <a:effectLst/>
                <a:latin typeface="+mn-lt"/>
              </a:rPr>
              <a:t>ntimicrobials into two categories</a:t>
            </a:r>
            <a:endParaRPr lang="en-US" sz="1600" b="0" dirty="0">
              <a:solidFill>
                <a:schemeClr val="tx1"/>
              </a:solidFill>
              <a:latin typeface="+mn-lt"/>
            </a:endParaRPr>
          </a:p>
        </p:txBody>
      </p:sp>
      <p:sp>
        <p:nvSpPr>
          <p:cNvPr id="3" name="Picture Placeholder 2">
            <a:extLst>
              <a:ext uri="{FF2B5EF4-FFF2-40B4-BE49-F238E27FC236}">
                <a16:creationId xmlns:a16="http://schemas.microsoft.com/office/drawing/2014/main" id="{A36A34E4-8048-BB62-0D8B-F27F1D069E75}"/>
              </a:ext>
            </a:extLst>
          </p:cNvPr>
          <p:cNvSpPr>
            <a:spLocks noGrp="1"/>
          </p:cNvSpPr>
          <p:nvPr>
            <p:ph type="pic" sz="quarter" idx="10"/>
          </p:nvPr>
        </p:nvSpPr>
        <p:spPr>
          <a:xfrm>
            <a:off x="382771" y="1895084"/>
            <a:ext cx="10877108" cy="4658589"/>
          </a:xfrm>
        </p:spPr>
        <p:txBody>
          <a:bodyPr>
            <a:normAutofit/>
          </a:bodyPr>
          <a:lstStyle/>
          <a:p>
            <a:pPr marL="0" indent="0" algn="ctr">
              <a:buNone/>
            </a:pPr>
            <a:r>
              <a:rPr lang="en-US" sz="3200" b="1" i="0" dirty="0">
                <a:solidFill>
                  <a:schemeClr val="tx1"/>
                </a:solidFill>
                <a:effectLst/>
                <a:latin typeface="+mj-lt"/>
              </a:rPr>
              <a:t>Antimicrobial products are divided into two categories                   </a:t>
            </a:r>
            <a:r>
              <a:rPr lang="en-US" sz="2400" b="1" dirty="0">
                <a:solidFill>
                  <a:schemeClr val="accent6">
                    <a:lumMod val="50000"/>
                  </a:schemeClr>
                </a:solidFill>
                <a:latin typeface="+mj-lt"/>
              </a:rPr>
              <a:t>B</a:t>
            </a:r>
            <a:r>
              <a:rPr lang="en-US" sz="2400" b="1" i="0" dirty="0">
                <a:solidFill>
                  <a:schemeClr val="accent6">
                    <a:lumMod val="50000"/>
                  </a:schemeClr>
                </a:solidFill>
                <a:effectLst/>
                <a:latin typeface="+mj-lt"/>
              </a:rPr>
              <a:t>ased on the type of microbial pest against which the product works</a:t>
            </a:r>
          </a:p>
          <a:p>
            <a:pPr marL="0" indent="0" algn="l">
              <a:buNone/>
            </a:pPr>
            <a:r>
              <a:rPr lang="en-US" b="1" i="0" dirty="0">
                <a:solidFill>
                  <a:schemeClr val="tx1"/>
                </a:solidFill>
                <a:effectLst/>
                <a:latin typeface="+mj-lt"/>
              </a:rPr>
              <a:t>Category </a:t>
            </a:r>
            <a:r>
              <a:rPr lang="en-US" b="1" i="0" dirty="0">
                <a:solidFill>
                  <a:srgbClr val="0066FF"/>
                </a:solidFill>
                <a:effectLst/>
                <a:highlight>
                  <a:srgbClr val="A1D3E7"/>
                </a:highlight>
                <a:latin typeface="+mj-lt"/>
              </a:rPr>
              <a:t>(1) Non-public health products (MICROSTATIC &amp; DURABOND)</a:t>
            </a:r>
            <a:br>
              <a:rPr lang="en-US" sz="1400" dirty="0">
                <a:solidFill>
                  <a:schemeClr val="tx1"/>
                </a:solidFill>
                <a:highlight>
                  <a:srgbClr val="A1D3E7"/>
                </a:highlight>
                <a:latin typeface="+mj-lt"/>
              </a:rPr>
            </a:br>
            <a:r>
              <a:rPr lang="en-US" sz="1400" dirty="0">
                <a:solidFill>
                  <a:schemeClr val="tx1"/>
                </a:solidFill>
                <a:latin typeface="+mj-lt"/>
              </a:rPr>
              <a:t>Used</a:t>
            </a:r>
            <a:r>
              <a:rPr lang="en-US" sz="1400" b="0" i="0" dirty="0">
                <a:solidFill>
                  <a:schemeClr val="tx1"/>
                </a:solidFill>
                <a:effectLst/>
                <a:latin typeface="+mj-lt"/>
              </a:rPr>
              <a:t> to control growth of microorganisms of economic and aesthetic significance and are not considered to be human health related</a:t>
            </a:r>
          </a:p>
          <a:p>
            <a:pPr lvl="1"/>
            <a:r>
              <a:rPr lang="en-US" sz="1200" dirty="0">
                <a:solidFill>
                  <a:schemeClr val="tx1"/>
                </a:solidFill>
                <a:latin typeface="+mj-lt"/>
              </a:rPr>
              <a:t>B</a:t>
            </a:r>
            <a:r>
              <a:rPr lang="en-US" sz="1200" b="0" i="0" dirty="0">
                <a:solidFill>
                  <a:schemeClr val="tx1"/>
                </a:solidFill>
                <a:effectLst/>
                <a:latin typeface="+mj-lt"/>
              </a:rPr>
              <a:t>acteria which cause spoilage, deterioration or fouling of materials and microorganisms infectious only to animals &amp; odor causing bacteria</a:t>
            </a:r>
          </a:p>
          <a:p>
            <a:pPr marL="0" indent="0" algn="l">
              <a:buNone/>
            </a:pPr>
            <a:r>
              <a:rPr lang="en-US" b="1" i="0" dirty="0">
                <a:solidFill>
                  <a:schemeClr val="tx1"/>
                </a:solidFill>
                <a:effectLst/>
                <a:latin typeface="+mj-lt"/>
              </a:rPr>
              <a:t>Category</a:t>
            </a:r>
            <a:r>
              <a:rPr lang="en-US" b="1" i="0" dirty="0">
                <a:solidFill>
                  <a:srgbClr val="0066FF"/>
                </a:solidFill>
                <a:effectLst/>
                <a:latin typeface="+mj-lt"/>
              </a:rPr>
              <a:t> </a:t>
            </a:r>
            <a:r>
              <a:rPr lang="en-US" b="1" i="0" dirty="0">
                <a:solidFill>
                  <a:srgbClr val="0066FF"/>
                </a:solidFill>
                <a:effectLst/>
                <a:highlight>
                  <a:srgbClr val="A1D3E7"/>
                </a:highlight>
                <a:latin typeface="+mj-lt"/>
              </a:rPr>
              <a:t>(2) Public health products</a:t>
            </a:r>
            <a:r>
              <a:rPr lang="en-US" b="1" dirty="0">
                <a:solidFill>
                  <a:schemeClr val="tx1"/>
                </a:solidFill>
                <a:latin typeface="+mj-lt"/>
              </a:rPr>
              <a:t>                                                                                                                                                            </a:t>
            </a:r>
            <a:r>
              <a:rPr lang="en-US" sz="1600" dirty="0">
                <a:solidFill>
                  <a:schemeClr val="tx1"/>
                </a:solidFill>
                <a:latin typeface="+mj-lt"/>
              </a:rPr>
              <a:t>I</a:t>
            </a:r>
            <a:r>
              <a:rPr lang="en-US" sz="1600" b="0" i="0" dirty="0">
                <a:solidFill>
                  <a:schemeClr val="tx1"/>
                </a:solidFill>
                <a:effectLst/>
                <a:latin typeface="+mj-lt"/>
              </a:rPr>
              <a:t>ntended to control microorganisms infectious to humans in any inanimate environment</a:t>
            </a:r>
          </a:p>
          <a:p>
            <a:pPr marL="742950" lvl="1" indent="-285750" algn="l">
              <a:buFont typeface="Arial" panose="020B0604020202020204" pitchFamily="34" charset="0"/>
              <a:buChar char="•"/>
            </a:pPr>
            <a:r>
              <a:rPr lang="en-US" sz="1200" b="0" i="0" dirty="0">
                <a:solidFill>
                  <a:schemeClr val="tx1"/>
                </a:solidFill>
                <a:effectLst/>
                <a:latin typeface="+mj-lt"/>
              </a:rPr>
              <a:t>viruses</a:t>
            </a:r>
          </a:p>
          <a:p>
            <a:pPr marL="742950" lvl="1" indent="-285750" algn="l">
              <a:buFont typeface="Arial" panose="020B0604020202020204" pitchFamily="34" charset="0"/>
              <a:buChar char="•"/>
            </a:pPr>
            <a:r>
              <a:rPr lang="en-US" sz="1200" b="0" i="0" dirty="0">
                <a:solidFill>
                  <a:schemeClr val="tx1"/>
                </a:solidFill>
                <a:effectLst/>
                <a:latin typeface="+mj-lt"/>
              </a:rPr>
              <a:t>vegetative bacteria</a:t>
            </a:r>
          </a:p>
          <a:p>
            <a:pPr marL="742950" lvl="1" indent="-285750" algn="l">
              <a:buFont typeface="Arial" panose="020B0604020202020204" pitchFamily="34" charset="0"/>
              <a:buChar char="•"/>
            </a:pPr>
            <a:r>
              <a:rPr lang="en-US" sz="1200" b="0" i="0" dirty="0">
                <a:solidFill>
                  <a:schemeClr val="tx1"/>
                </a:solidFill>
                <a:effectLst/>
                <a:latin typeface="+mj-lt"/>
              </a:rPr>
              <a:t>bacterial spores</a:t>
            </a:r>
          </a:p>
          <a:p>
            <a:pPr marL="0" indent="0">
              <a:buNone/>
            </a:pPr>
            <a:endParaRPr lang="en-US" sz="1200" dirty="0"/>
          </a:p>
        </p:txBody>
      </p:sp>
      <p:sp>
        <p:nvSpPr>
          <p:cNvPr id="9" name="TextBox 8">
            <a:extLst>
              <a:ext uri="{FF2B5EF4-FFF2-40B4-BE49-F238E27FC236}">
                <a16:creationId xmlns:a16="http://schemas.microsoft.com/office/drawing/2014/main" id="{7BC6160F-9802-E611-F770-41CE360BE594}"/>
              </a:ext>
            </a:extLst>
          </p:cNvPr>
          <p:cNvSpPr txBox="1"/>
          <p:nvPr/>
        </p:nvSpPr>
        <p:spPr>
          <a:xfrm>
            <a:off x="382771" y="6399785"/>
            <a:ext cx="10501130" cy="307777"/>
          </a:xfrm>
          <a:prstGeom prst="rect">
            <a:avLst/>
          </a:prstGeom>
          <a:noFill/>
        </p:spPr>
        <p:txBody>
          <a:bodyPr wrap="square">
            <a:spAutoFit/>
          </a:bodyPr>
          <a:lstStyle/>
          <a:p>
            <a:r>
              <a:rPr lang="en-US" sz="700" b="0" i="0" dirty="0">
                <a:effectLst/>
                <a:latin typeface="+mj-lt"/>
              </a:rPr>
              <a:t>Disclaimer: Wash all garments thoroughly after every use. MICROSTATIC &amp; DURABOND antimicrobial fabric protection does not protect wearers or others against bacteria, viruses or other disease organisms. Wash all fabrics after use. Non-public health products are used to control growth of microorganisms of economic and aesthetic significance and are not considered to be human health related.  </a:t>
            </a:r>
            <a:endParaRPr lang="en-US" sz="700" dirty="0">
              <a:latin typeface="+mj-lt"/>
            </a:endParaRPr>
          </a:p>
        </p:txBody>
      </p:sp>
      <p:sp>
        <p:nvSpPr>
          <p:cNvPr id="11" name="TextBox 10">
            <a:extLst>
              <a:ext uri="{FF2B5EF4-FFF2-40B4-BE49-F238E27FC236}">
                <a16:creationId xmlns:a16="http://schemas.microsoft.com/office/drawing/2014/main" id="{B6EBF8E4-ACBB-ADAA-3010-275B13A936A0}"/>
              </a:ext>
            </a:extLst>
          </p:cNvPr>
          <p:cNvSpPr txBox="1"/>
          <p:nvPr/>
        </p:nvSpPr>
        <p:spPr>
          <a:xfrm>
            <a:off x="382771" y="5693584"/>
            <a:ext cx="11022421" cy="630942"/>
          </a:xfrm>
          <a:prstGeom prst="rect">
            <a:avLst/>
          </a:prstGeom>
          <a:noFill/>
        </p:spPr>
        <p:txBody>
          <a:bodyPr wrap="square">
            <a:spAutoFit/>
          </a:bodyPr>
          <a:lstStyle/>
          <a:p>
            <a:br>
              <a:rPr lang="en-US" sz="1100" i="0" dirty="0">
                <a:solidFill>
                  <a:srgbClr val="0066FF"/>
                </a:solidFill>
                <a:effectLst/>
                <a:latin typeface="Lato" panose="020F0502020204030203" pitchFamily="34" charset="0"/>
              </a:rPr>
            </a:br>
            <a:r>
              <a:rPr lang="en-US" sz="1200" i="0" dirty="0">
                <a:solidFill>
                  <a:srgbClr val="0066FF"/>
                </a:solidFill>
                <a:effectLst/>
                <a:latin typeface="Lato" panose="020F0502020204030203" pitchFamily="34" charset="0"/>
              </a:rPr>
              <a:t>Non-public health antimicrobial pesticide products </a:t>
            </a:r>
            <a:r>
              <a:rPr lang="en-US" sz="1200" i="0" dirty="0">
                <a:effectLst/>
                <a:latin typeface="Lato" panose="020F0502020204030203" pitchFamily="34" charset="0"/>
              </a:rPr>
              <a:t>are those products that bear a label claim to control microorganisms of economic or aesthetic significance, where the presence of the microorganism would not normally lead to infection or disease in humans. </a:t>
            </a:r>
            <a:endParaRPr lang="en-US" sz="1000" dirty="0"/>
          </a:p>
        </p:txBody>
      </p:sp>
      <p:pic>
        <p:nvPicPr>
          <p:cNvPr id="13" name="Picture 12">
            <a:extLst>
              <a:ext uri="{FF2B5EF4-FFF2-40B4-BE49-F238E27FC236}">
                <a16:creationId xmlns:a16="http://schemas.microsoft.com/office/drawing/2014/main" id="{C65F2B67-7CA4-0409-E35B-8991D5412EC4}"/>
              </a:ext>
            </a:extLst>
          </p:cNvPr>
          <p:cNvPicPr>
            <a:picLocks noChangeAspect="1"/>
          </p:cNvPicPr>
          <p:nvPr/>
        </p:nvPicPr>
        <p:blipFill>
          <a:blip r:embed="rId2"/>
          <a:stretch>
            <a:fillRect/>
          </a:stretch>
        </p:blipFill>
        <p:spPr>
          <a:xfrm>
            <a:off x="530811" y="370012"/>
            <a:ext cx="4046839" cy="927556"/>
          </a:xfrm>
          <a:prstGeom prst="rect">
            <a:avLst/>
          </a:prstGeom>
        </p:spPr>
      </p:pic>
      <p:sp>
        <p:nvSpPr>
          <p:cNvPr id="15" name="TextBox 14">
            <a:extLst>
              <a:ext uri="{FF2B5EF4-FFF2-40B4-BE49-F238E27FC236}">
                <a16:creationId xmlns:a16="http://schemas.microsoft.com/office/drawing/2014/main" id="{A671F274-52A1-16AF-FA22-B15363D1C49F}"/>
              </a:ext>
            </a:extLst>
          </p:cNvPr>
          <p:cNvSpPr txBox="1"/>
          <p:nvPr/>
        </p:nvSpPr>
        <p:spPr>
          <a:xfrm>
            <a:off x="405955" y="5005234"/>
            <a:ext cx="10976052" cy="830997"/>
          </a:xfrm>
          <a:prstGeom prst="rect">
            <a:avLst/>
          </a:prstGeom>
          <a:noFill/>
        </p:spPr>
        <p:txBody>
          <a:bodyPr wrap="square">
            <a:spAutoFit/>
          </a:bodyPr>
          <a:lstStyle/>
          <a:p>
            <a:r>
              <a:rPr lang="en-US" sz="1200" b="0" i="0" dirty="0">
                <a:effectLst/>
                <a:latin typeface="Source Sans Pro Web"/>
              </a:rPr>
              <a:t>Antimicrobial pesticide products are categorized as either or "non-public health" or “</a:t>
            </a:r>
            <a:r>
              <a:rPr lang="en-US" sz="1200" dirty="0">
                <a:latin typeface="Source Sans Pro Web"/>
              </a:rPr>
              <a:t>public health” </a:t>
            </a:r>
            <a:r>
              <a:rPr lang="en-US" sz="1200" b="0" i="0" dirty="0">
                <a:effectLst/>
                <a:latin typeface="Source Sans Pro Web"/>
              </a:rPr>
              <a:t>depending on the specific claims made on each product's labeling. Registrants of public health antimicrobial pesticide products must submit efficacy data to support their application for registration or amendments to add public health claims, whereas registrants of non-public health antimicrobial pesticide products are required to generate efficacy data but not submit those data, unless EPA requests that the data be submitted on a case-by-case basis.</a:t>
            </a:r>
            <a:endParaRPr lang="en-US" sz="1200" dirty="0"/>
          </a:p>
        </p:txBody>
      </p:sp>
      <p:sp>
        <p:nvSpPr>
          <p:cNvPr id="19" name="TextBox 18">
            <a:extLst>
              <a:ext uri="{FF2B5EF4-FFF2-40B4-BE49-F238E27FC236}">
                <a16:creationId xmlns:a16="http://schemas.microsoft.com/office/drawing/2014/main" id="{84635632-AA3B-FA3D-B106-EAA84704AF84}"/>
              </a:ext>
            </a:extLst>
          </p:cNvPr>
          <p:cNvSpPr txBox="1"/>
          <p:nvPr/>
        </p:nvSpPr>
        <p:spPr>
          <a:xfrm>
            <a:off x="8290522" y="953570"/>
            <a:ext cx="2830989" cy="954107"/>
          </a:xfrm>
          <a:prstGeom prst="rect">
            <a:avLst/>
          </a:prstGeom>
          <a:noFill/>
        </p:spPr>
        <p:txBody>
          <a:bodyPr wrap="square">
            <a:spAutoFit/>
          </a:bodyPr>
          <a:lstStyle/>
          <a:p>
            <a:pPr algn="just"/>
            <a:r>
              <a:rPr lang="en-US" sz="700" dirty="0" err="1">
                <a:latin typeface="+mj-lt"/>
              </a:rPr>
              <a:t>Durabond</a:t>
            </a:r>
            <a:r>
              <a:rPr lang="en-US" sz="700" dirty="0">
                <a:latin typeface="+mj-lt"/>
              </a:rPr>
              <a:t> is not a pesticide and not regulated by DOT. </a:t>
            </a:r>
            <a:r>
              <a:rPr lang="en-US" sz="700" dirty="0" err="1">
                <a:latin typeface="+mj-lt"/>
              </a:rPr>
              <a:t>Microstatic</a:t>
            </a:r>
            <a:r>
              <a:rPr lang="en-US" sz="700" dirty="0">
                <a:latin typeface="+mj-lt"/>
              </a:rPr>
              <a:t> active ingredient is registered for formulation into articles as a </a:t>
            </a:r>
            <a:r>
              <a:rPr lang="en-US" sz="700" dirty="0" err="1">
                <a:latin typeface="+mj-lt"/>
              </a:rPr>
              <a:t>Mlcrobiostatic</a:t>
            </a:r>
            <a:r>
              <a:rPr lang="en-US" sz="700" dirty="0">
                <a:latin typeface="+mj-lt"/>
              </a:rPr>
              <a:t> agent for material preservation; neither this product nor articles treated with this product may state or imply any public health claims. Articles or substances treated with this product will be exempt from FIFRA regulation Pursuant to 40 CFR 15225 (a) If the Intended use for Incorporating this material into a treated article or substance Is for the protection of the article or substance itself. </a:t>
            </a:r>
          </a:p>
        </p:txBody>
      </p:sp>
      <p:sp>
        <p:nvSpPr>
          <p:cNvPr id="21" name="TextBox 20">
            <a:extLst>
              <a:ext uri="{FF2B5EF4-FFF2-40B4-BE49-F238E27FC236}">
                <a16:creationId xmlns:a16="http://schemas.microsoft.com/office/drawing/2014/main" id="{71FFF105-7AAB-D545-164A-B25DDAAC3E64}"/>
              </a:ext>
            </a:extLst>
          </p:cNvPr>
          <p:cNvSpPr txBox="1"/>
          <p:nvPr/>
        </p:nvSpPr>
        <p:spPr>
          <a:xfrm>
            <a:off x="8299053" y="290120"/>
            <a:ext cx="2501309" cy="707886"/>
          </a:xfrm>
          <a:prstGeom prst="rect">
            <a:avLst/>
          </a:prstGeom>
          <a:noFill/>
        </p:spPr>
        <p:txBody>
          <a:bodyPr wrap="square">
            <a:spAutoFit/>
          </a:bodyPr>
          <a:lstStyle/>
          <a:p>
            <a:r>
              <a:rPr lang="en-US" sz="2000" b="1" dirty="0">
                <a:latin typeface="+mj-lt"/>
              </a:rPr>
              <a:t>EPA Reg. </a:t>
            </a:r>
          </a:p>
          <a:p>
            <a:r>
              <a:rPr lang="en-US" sz="2000" b="1" dirty="0">
                <a:latin typeface="+mj-lt"/>
              </a:rPr>
              <a:t>Number 48937-1 </a:t>
            </a:r>
          </a:p>
        </p:txBody>
      </p:sp>
      <p:pic>
        <p:nvPicPr>
          <p:cNvPr id="26" name="Picture 25">
            <a:extLst>
              <a:ext uri="{FF2B5EF4-FFF2-40B4-BE49-F238E27FC236}">
                <a16:creationId xmlns:a16="http://schemas.microsoft.com/office/drawing/2014/main" id="{ADFE7414-AE94-CE72-3EC1-DC9F79364BA4}"/>
              </a:ext>
            </a:extLst>
          </p:cNvPr>
          <p:cNvPicPr>
            <a:picLocks noChangeAspect="1"/>
          </p:cNvPicPr>
          <p:nvPr/>
        </p:nvPicPr>
        <p:blipFill>
          <a:blip r:embed="rId3"/>
          <a:stretch>
            <a:fillRect/>
          </a:stretch>
        </p:blipFill>
        <p:spPr>
          <a:xfrm>
            <a:off x="11442661" y="0"/>
            <a:ext cx="749339" cy="6858000"/>
          </a:xfrm>
          <a:prstGeom prst="rect">
            <a:avLst/>
          </a:prstGeom>
        </p:spPr>
      </p:pic>
    </p:spTree>
    <p:extLst>
      <p:ext uri="{BB962C8B-B14F-4D97-AF65-F5344CB8AC3E}">
        <p14:creationId xmlns:p14="http://schemas.microsoft.com/office/powerpoint/2010/main" val="2991996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descr="Logo of green leaf of tea. Ecology nature element vector icon organic ...">
            <a:extLst>
              <a:ext uri="{FF2B5EF4-FFF2-40B4-BE49-F238E27FC236}">
                <a16:creationId xmlns:a16="http://schemas.microsoft.com/office/drawing/2014/main" id="{BCF51AA7-9C58-14C2-0B3A-8ACDC8E610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9455" y="5501574"/>
            <a:ext cx="1071288" cy="107128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27BEA53E-03F8-66EE-C389-B70743E89B60}"/>
              </a:ext>
            </a:extLst>
          </p:cNvPr>
          <p:cNvPicPr>
            <a:picLocks noChangeAspect="1"/>
          </p:cNvPicPr>
          <p:nvPr/>
        </p:nvPicPr>
        <p:blipFill>
          <a:blip r:embed="rId3"/>
          <a:stretch>
            <a:fillRect/>
          </a:stretch>
        </p:blipFill>
        <p:spPr>
          <a:xfrm>
            <a:off x="2206451" y="2068779"/>
            <a:ext cx="7779097" cy="3818829"/>
          </a:xfrm>
          <a:prstGeom prst="rect">
            <a:avLst/>
          </a:prstGeom>
        </p:spPr>
      </p:pic>
      <p:sp>
        <p:nvSpPr>
          <p:cNvPr id="2" name="Title 1">
            <a:extLst>
              <a:ext uri="{FF2B5EF4-FFF2-40B4-BE49-F238E27FC236}">
                <a16:creationId xmlns:a16="http://schemas.microsoft.com/office/drawing/2014/main" id="{F6DDDCAB-5058-C0AA-0F3D-0795DF3A371E}"/>
              </a:ext>
            </a:extLst>
          </p:cNvPr>
          <p:cNvSpPr>
            <a:spLocks noGrp="1"/>
          </p:cNvSpPr>
          <p:nvPr>
            <p:ph type="title"/>
          </p:nvPr>
        </p:nvSpPr>
        <p:spPr>
          <a:xfrm>
            <a:off x="1196513" y="345210"/>
            <a:ext cx="9624392" cy="1025525"/>
          </a:xfrm>
        </p:spPr>
        <p:txBody>
          <a:bodyPr/>
          <a:lstStyle/>
          <a:p>
            <a:pPr algn="ctr"/>
            <a:r>
              <a:rPr lang="en-US" sz="2800" dirty="0">
                <a:solidFill>
                  <a:schemeClr val="tx1"/>
                </a:solidFill>
              </a:rPr>
              <a:t>Cross-Linked/Covalently Bonded for Antimicrobial Permeance                                                                                 </a:t>
            </a:r>
            <a:r>
              <a:rPr lang="en-US" sz="3600" dirty="0">
                <a:solidFill>
                  <a:schemeClr val="accent6">
                    <a:lumMod val="50000"/>
                  </a:schemeClr>
                </a:solidFill>
              </a:rPr>
              <a:t>Commercially Laundered up to </a:t>
            </a:r>
            <a:r>
              <a:rPr lang="en-US" sz="4400" dirty="0">
                <a:solidFill>
                  <a:schemeClr val="accent6">
                    <a:lumMod val="50000"/>
                  </a:schemeClr>
                </a:solidFill>
              </a:rPr>
              <a:t>50-</a:t>
            </a:r>
            <a:r>
              <a:rPr lang="en-US" sz="3600" dirty="0">
                <a:solidFill>
                  <a:schemeClr val="accent6">
                    <a:lumMod val="50000"/>
                  </a:schemeClr>
                </a:solidFill>
              </a:rPr>
              <a:t>Washes</a:t>
            </a:r>
            <a:endParaRPr lang="en-US" sz="2800" dirty="0">
              <a:solidFill>
                <a:schemeClr val="accent6">
                  <a:lumMod val="50000"/>
                </a:schemeClr>
              </a:solidFill>
            </a:endParaRPr>
          </a:p>
        </p:txBody>
      </p:sp>
      <p:sp>
        <p:nvSpPr>
          <p:cNvPr id="24" name="Title 1">
            <a:extLst>
              <a:ext uri="{FF2B5EF4-FFF2-40B4-BE49-F238E27FC236}">
                <a16:creationId xmlns:a16="http://schemas.microsoft.com/office/drawing/2014/main" id="{4BDAFD1E-5572-9116-CCA0-E58E4CA06B07}"/>
              </a:ext>
            </a:extLst>
          </p:cNvPr>
          <p:cNvSpPr txBox="1">
            <a:spLocks/>
          </p:cNvSpPr>
          <p:nvPr/>
        </p:nvSpPr>
        <p:spPr>
          <a:xfrm>
            <a:off x="2206451" y="5396279"/>
            <a:ext cx="11460022" cy="1025525"/>
          </a:xfrm>
          <a:prstGeom prst="rect">
            <a:avLst/>
          </a:prstGeom>
          <a:noFill/>
        </p:spPr>
        <p:txBody>
          <a:bodyPr vert="horz" lIns="0" tIns="45720" rIns="91440" bIns="0" rtlCol="0" anchor="b">
            <a:noAutofit/>
          </a:bodyPr>
          <a:lstStyle>
            <a:lvl1pPr algn="l" defTabSz="914400" rtl="0" eaLnBrk="1" latinLnBrk="0" hangingPunct="1">
              <a:lnSpc>
                <a:spcPct val="90000"/>
              </a:lnSpc>
              <a:spcBef>
                <a:spcPct val="0"/>
              </a:spcBef>
              <a:buNone/>
              <a:defRPr lang="en-US" sz="5000" b="1" i="0" kern="1200" spc="-150">
                <a:solidFill>
                  <a:schemeClr val="tx2"/>
                </a:solidFill>
                <a:latin typeface="+mj-lt"/>
                <a:ea typeface="+mj-ea"/>
                <a:cs typeface="Gill Sans" panose="020B0502020104020203" pitchFamily="34" charset="-79"/>
              </a:defRPr>
            </a:lvl1pPr>
          </a:lstStyle>
          <a:p>
            <a:r>
              <a:rPr lang="en-US" sz="1800" dirty="0">
                <a:solidFill>
                  <a:srgbClr val="008000"/>
                </a:solidFill>
                <a:latin typeface="Calibri Light" panose="020F0302020204030204" pitchFamily="34" charset="0"/>
                <a:ea typeface="Calibri Light" panose="020F0302020204030204" pitchFamily="34" charset="0"/>
                <a:cs typeface="Calibri Light" panose="020F0302020204030204" pitchFamily="34" charset="0"/>
              </a:rPr>
              <a:t>ECOLOGICAL</a:t>
            </a:r>
            <a:r>
              <a:rPr lang="en-US" sz="1800" b="0" dirty="0">
                <a:latin typeface="Calibri Light" panose="020F0302020204030204" pitchFamily="34" charset="0"/>
                <a:ea typeface="Calibri Light" panose="020F0302020204030204" pitchFamily="34" charset="0"/>
                <a:cs typeface="Calibri Light" panose="020F0302020204030204" pitchFamily="34" charset="0"/>
              </a:rPr>
              <a:t> </a:t>
            </a:r>
          </a:p>
          <a:p>
            <a:r>
              <a:rPr lang="en-US" sz="1600" b="0" dirty="0">
                <a:latin typeface="Calibri Light" panose="020F0302020204030204" pitchFamily="34" charset="0"/>
                <a:ea typeface="Calibri Light" panose="020F0302020204030204" pitchFamily="34" charset="0"/>
                <a:cs typeface="Calibri Light" panose="020F0302020204030204" pitchFamily="34" charset="0"/>
              </a:rPr>
              <a:t>One time application with nearly 100% pickup rate, provides close to zero discharge of antimicrobials into the environment</a:t>
            </a:r>
          </a:p>
        </p:txBody>
      </p:sp>
      <p:sp>
        <p:nvSpPr>
          <p:cNvPr id="35" name="TextBox 34">
            <a:extLst>
              <a:ext uri="{FF2B5EF4-FFF2-40B4-BE49-F238E27FC236}">
                <a16:creationId xmlns:a16="http://schemas.microsoft.com/office/drawing/2014/main" id="{5D382F44-5EB1-C7F3-C0D0-662664A0B718}"/>
              </a:ext>
            </a:extLst>
          </p:cNvPr>
          <p:cNvSpPr txBox="1"/>
          <p:nvPr/>
        </p:nvSpPr>
        <p:spPr>
          <a:xfrm>
            <a:off x="5492553" y="1729431"/>
            <a:ext cx="3749748" cy="1015663"/>
          </a:xfrm>
          <a:prstGeom prst="rect">
            <a:avLst/>
          </a:prstGeom>
          <a:noFill/>
          <a:ln w="12700">
            <a:noFill/>
          </a:ln>
        </p:spPr>
        <p:txBody>
          <a:bodyPr wrap="square" rtlCol="0">
            <a:spAutoFit/>
          </a:bodyPr>
          <a:lstStyle/>
          <a:p>
            <a:pPr algn="ctr"/>
            <a:r>
              <a:rPr lang="en-US" sz="1600" b="1" dirty="0"/>
              <a:t>MICROSTATIC</a:t>
            </a:r>
          </a:p>
          <a:p>
            <a:pPr algn="ctr"/>
            <a:r>
              <a:rPr lang="en-US" sz="1200" dirty="0">
                <a:solidFill>
                  <a:schemeClr val="accent6">
                    <a:lumMod val="50000"/>
                  </a:schemeClr>
                </a:solidFill>
              </a:rPr>
              <a:t>COCONUT DERIVED</a:t>
            </a:r>
          </a:p>
          <a:p>
            <a:pPr algn="ctr"/>
            <a:endParaRPr lang="en-US" sz="1200" dirty="0">
              <a:solidFill>
                <a:schemeClr val="accent6">
                  <a:lumMod val="50000"/>
                </a:schemeClr>
              </a:solidFill>
            </a:endParaRPr>
          </a:p>
          <a:p>
            <a:pPr algn="ctr"/>
            <a:r>
              <a:rPr lang="en-US" sz="2000" b="1" dirty="0">
                <a:latin typeface="Aharoni" panose="02010803020104030203" pitchFamily="2" charset="-79"/>
                <a:cs typeface="Aharoni" panose="02010803020104030203" pitchFamily="2" charset="-79"/>
              </a:rPr>
              <a:t>STOPS BACTERIA</a:t>
            </a:r>
          </a:p>
        </p:txBody>
      </p:sp>
      <p:sp>
        <p:nvSpPr>
          <p:cNvPr id="38" name="AutoShape 4" descr="Fresh Coconut 1 pack | Tropical and rare fruits, premium local ...">
            <a:extLst>
              <a:ext uri="{FF2B5EF4-FFF2-40B4-BE49-F238E27FC236}">
                <a16:creationId xmlns:a16="http://schemas.microsoft.com/office/drawing/2014/main" id="{681529F9-0B00-0281-20E8-567A4455447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9" name="Picture 38">
            <a:extLst>
              <a:ext uri="{FF2B5EF4-FFF2-40B4-BE49-F238E27FC236}">
                <a16:creationId xmlns:a16="http://schemas.microsoft.com/office/drawing/2014/main" id="{90FB11AD-83A5-162F-C799-B6D108757F3F}"/>
              </a:ext>
            </a:extLst>
          </p:cNvPr>
          <p:cNvPicPr>
            <a:picLocks noChangeAspect="1"/>
          </p:cNvPicPr>
          <p:nvPr/>
        </p:nvPicPr>
        <p:blipFill>
          <a:blip r:embed="rId4"/>
          <a:stretch>
            <a:fillRect/>
          </a:stretch>
        </p:blipFill>
        <p:spPr>
          <a:xfrm>
            <a:off x="5866274" y="1644209"/>
            <a:ext cx="691668" cy="691668"/>
          </a:xfrm>
          <a:prstGeom prst="rect">
            <a:avLst/>
          </a:prstGeom>
        </p:spPr>
      </p:pic>
      <p:pic>
        <p:nvPicPr>
          <p:cNvPr id="41" name="Picture 40">
            <a:extLst>
              <a:ext uri="{FF2B5EF4-FFF2-40B4-BE49-F238E27FC236}">
                <a16:creationId xmlns:a16="http://schemas.microsoft.com/office/drawing/2014/main" id="{4D546E31-0954-5AFE-2A4D-6D78B059E990}"/>
              </a:ext>
            </a:extLst>
          </p:cNvPr>
          <p:cNvPicPr>
            <a:picLocks noChangeAspect="1"/>
          </p:cNvPicPr>
          <p:nvPr/>
        </p:nvPicPr>
        <p:blipFill>
          <a:blip r:embed="rId5"/>
          <a:stretch>
            <a:fillRect/>
          </a:stretch>
        </p:blipFill>
        <p:spPr>
          <a:xfrm>
            <a:off x="11442661" y="0"/>
            <a:ext cx="749339" cy="6858000"/>
          </a:xfrm>
          <a:prstGeom prst="rect">
            <a:avLst/>
          </a:prstGeom>
        </p:spPr>
      </p:pic>
    </p:spTree>
    <p:extLst>
      <p:ext uri="{BB962C8B-B14F-4D97-AF65-F5344CB8AC3E}">
        <p14:creationId xmlns:p14="http://schemas.microsoft.com/office/powerpoint/2010/main" val="1281508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5A981189-9280-48E8-90AE-7F25E741BE94}"/>
              </a:ext>
            </a:extLst>
          </p:cNvPr>
          <p:cNvSpPr>
            <a:spLocks noGrp="1"/>
          </p:cNvSpPr>
          <p:nvPr>
            <p:ph type="title"/>
          </p:nvPr>
        </p:nvSpPr>
        <p:spPr>
          <a:xfrm>
            <a:off x="667973" y="568273"/>
            <a:ext cx="9864995" cy="1325563"/>
          </a:xfrm>
          <a:ln>
            <a:noFill/>
          </a:ln>
        </p:spPr>
        <p:txBody>
          <a:bodyPr>
            <a:normAutofit fontScale="90000"/>
          </a:bodyPr>
          <a:lstStyle/>
          <a:p>
            <a:r>
              <a:rPr lang="en-US" sz="3600" dirty="0"/>
              <a:t>SIMPLY DOVETAILS INTO ANY LAUNDRY OPERATION</a:t>
            </a:r>
            <a:br>
              <a:rPr lang="en-US" sz="3600" dirty="0"/>
            </a:br>
            <a:r>
              <a:rPr lang="en-US" sz="3600" i="1" dirty="0"/>
              <a:t>for</a:t>
            </a:r>
            <a:r>
              <a:rPr lang="en-US" sz="3600" dirty="0"/>
              <a:t> PERMANENT ANTIMICROBIAL PROTECTION</a:t>
            </a:r>
            <a:br>
              <a:rPr lang="en-US" sz="3200" dirty="0"/>
            </a:br>
            <a:r>
              <a:rPr lang="en-US" sz="1800" dirty="0">
                <a:solidFill>
                  <a:schemeClr val="accent6">
                    <a:lumMod val="50000"/>
                  </a:schemeClr>
                </a:solidFill>
              </a:rPr>
              <a:t>Only 2 minutes in RINSE COMPARTMENT to bond permanent fabric protection </a:t>
            </a:r>
            <a:r>
              <a:rPr lang="en-US" sz="1600" dirty="0">
                <a:solidFill>
                  <a:schemeClr val="accent6">
                    <a:lumMod val="50000"/>
                  </a:schemeClr>
                </a:solidFill>
              </a:rPr>
              <a:t>(built –in  for  life)  </a:t>
            </a:r>
            <a:endParaRPr lang="en-US" dirty="0">
              <a:solidFill>
                <a:schemeClr val="accent6">
                  <a:lumMod val="50000"/>
                </a:schemeClr>
              </a:solidFill>
            </a:endParaRPr>
          </a:p>
        </p:txBody>
      </p:sp>
      <p:pic>
        <p:nvPicPr>
          <p:cNvPr id="20" name="Graphic 19" descr="Aperture with solid fill">
            <a:extLst>
              <a:ext uri="{FF2B5EF4-FFF2-40B4-BE49-F238E27FC236}">
                <a16:creationId xmlns:a16="http://schemas.microsoft.com/office/drawing/2014/main" id="{EF683801-F60A-E30E-CBFD-2623535C6A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38406" y="1523388"/>
            <a:ext cx="740896" cy="740896"/>
          </a:xfrm>
          <a:prstGeom prst="rect">
            <a:avLst/>
          </a:prstGeom>
        </p:spPr>
      </p:pic>
      <p:pic>
        <p:nvPicPr>
          <p:cNvPr id="26" name="Picture 25">
            <a:extLst>
              <a:ext uri="{FF2B5EF4-FFF2-40B4-BE49-F238E27FC236}">
                <a16:creationId xmlns:a16="http://schemas.microsoft.com/office/drawing/2014/main" id="{5EBFD030-599C-DB38-4B37-61C9ECDBE4DD}"/>
              </a:ext>
            </a:extLst>
          </p:cNvPr>
          <p:cNvPicPr>
            <a:picLocks noChangeAspect="1"/>
          </p:cNvPicPr>
          <p:nvPr/>
        </p:nvPicPr>
        <p:blipFill>
          <a:blip r:embed="rId5"/>
          <a:stretch>
            <a:fillRect/>
          </a:stretch>
        </p:blipFill>
        <p:spPr>
          <a:xfrm>
            <a:off x="455279" y="2304983"/>
            <a:ext cx="10284546" cy="2916514"/>
          </a:xfrm>
          <a:prstGeom prst="rect">
            <a:avLst/>
          </a:prstGeom>
        </p:spPr>
      </p:pic>
      <p:pic>
        <p:nvPicPr>
          <p:cNvPr id="22" name="Graphic 21" descr="Aperture with solid fill">
            <a:extLst>
              <a:ext uri="{FF2B5EF4-FFF2-40B4-BE49-F238E27FC236}">
                <a16:creationId xmlns:a16="http://schemas.microsoft.com/office/drawing/2014/main" id="{3D414279-2045-7E2F-AF04-092D5CA92A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64944" y="4361864"/>
            <a:ext cx="174288" cy="174288"/>
          </a:xfrm>
          <a:prstGeom prst="rect">
            <a:avLst/>
          </a:prstGeom>
        </p:spPr>
      </p:pic>
      <p:sp>
        <p:nvSpPr>
          <p:cNvPr id="29" name="TextBox 28">
            <a:extLst>
              <a:ext uri="{FF2B5EF4-FFF2-40B4-BE49-F238E27FC236}">
                <a16:creationId xmlns:a16="http://schemas.microsoft.com/office/drawing/2014/main" id="{A75D9725-75F7-F302-1429-5A970EBE56D0}"/>
              </a:ext>
            </a:extLst>
          </p:cNvPr>
          <p:cNvSpPr txBox="1"/>
          <p:nvPr/>
        </p:nvSpPr>
        <p:spPr>
          <a:xfrm>
            <a:off x="7165070" y="3274996"/>
            <a:ext cx="2232460" cy="1015663"/>
          </a:xfrm>
          <a:prstGeom prst="rect">
            <a:avLst/>
          </a:prstGeom>
          <a:noFill/>
        </p:spPr>
        <p:txBody>
          <a:bodyPr wrap="square" rtlCol="0">
            <a:spAutoFit/>
          </a:bodyPr>
          <a:lstStyle/>
          <a:p>
            <a:pPr algn="ctr"/>
            <a:r>
              <a:rPr lang="en-US" sz="1600" b="1" dirty="0"/>
              <a:t>(2-Minutes)</a:t>
            </a:r>
          </a:p>
          <a:p>
            <a:pPr algn="ctr"/>
            <a:r>
              <a:rPr lang="en-US" sz="1600" b="1" dirty="0"/>
              <a:t>1-Time Application</a:t>
            </a:r>
          </a:p>
          <a:p>
            <a:pPr algn="ctr"/>
            <a:r>
              <a:rPr lang="en-US" sz="1400" dirty="0"/>
              <a:t>MICROSTATIC 18oz</a:t>
            </a:r>
          </a:p>
          <a:p>
            <a:pPr algn="ctr"/>
            <a:r>
              <a:rPr lang="en-US" sz="1400" dirty="0"/>
              <a:t>DURABOND     10oz</a:t>
            </a:r>
          </a:p>
        </p:txBody>
      </p:sp>
      <p:pic>
        <p:nvPicPr>
          <p:cNvPr id="36" name="Picture 35" descr="A blue and white triangle pattern&#10;&#10;Description automatically generated">
            <a:extLst>
              <a:ext uri="{FF2B5EF4-FFF2-40B4-BE49-F238E27FC236}">
                <a16:creationId xmlns:a16="http://schemas.microsoft.com/office/drawing/2014/main" id="{DF5ADFB3-1CE9-B45A-B2BD-4886E6B2B398}"/>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0" y="5746174"/>
            <a:ext cx="12192000" cy="1111826"/>
          </a:xfrm>
          <a:prstGeom prst="rect">
            <a:avLst/>
          </a:prstGeom>
        </p:spPr>
      </p:pic>
      <p:sp>
        <p:nvSpPr>
          <p:cNvPr id="37" name="Title 1">
            <a:extLst>
              <a:ext uri="{FF2B5EF4-FFF2-40B4-BE49-F238E27FC236}">
                <a16:creationId xmlns:a16="http://schemas.microsoft.com/office/drawing/2014/main" id="{0C65187C-FE9F-DACA-68A0-F55853A823E3}"/>
              </a:ext>
            </a:extLst>
          </p:cNvPr>
          <p:cNvSpPr txBox="1">
            <a:spLocks/>
          </p:cNvSpPr>
          <p:nvPr/>
        </p:nvSpPr>
        <p:spPr>
          <a:xfrm>
            <a:off x="4322667" y="5038211"/>
            <a:ext cx="6210301" cy="891250"/>
          </a:xfrm>
          <a:prstGeom prst="rect">
            <a:avLst/>
          </a:prstGeom>
        </p:spPr>
        <p:txBody>
          <a:bodyPr vert="horz" lIns="91440" tIns="45720" rIns="91440" bIns="45720" rtlCol="0" anchor="b">
            <a:normAutofit/>
          </a:bodyPr>
          <a:lstStyle>
            <a:lvl1pPr algn="r" defTabSz="914400" rtl="0" eaLnBrk="1" latinLnBrk="0" hangingPunct="1">
              <a:lnSpc>
                <a:spcPct val="90000"/>
              </a:lnSpc>
              <a:spcBef>
                <a:spcPct val="0"/>
              </a:spcBef>
              <a:buNone/>
              <a:defRPr sz="4000" b="1" i="0" kern="1200" spc="-150">
                <a:solidFill>
                  <a:schemeClr val="tx2"/>
                </a:solidFill>
                <a:latin typeface="+mj-lt"/>
                <a:ea typeface="+mj-ea"/>
                <a:cs typeface="Gill Sans" panose="020B0502020104020203" pitchFamily="34" charset="-79"/>
              </a:defRPr>
            </a:lvl1pPr>
          </a:lstStyle>
          <a:p>
            <a:r>
              <a:rPr lang="en-US" sz="1600" dirty="0"/>
              <a:t>Patented Antimicrobial Process for Laundry Operators to Manufacture Sustainable Bioburden Reduced Textiles</a:t>
            </a:r>
            <a:endParaRPr lang="en-US" dirty="0"/>
          </a:p>
        </p:txBody>
      </p:sp>
      <p:sp>
        <p:nvSpPr>
          <p:cNvPr id="38" name="TextBox 37">
            <a:extLst>
              <a:ext uri="{FF2B5EF4-FFF2-40B4-BE49-F238E27FC236}">
                <a16:creationId xmlns:a16="http://schemas.microsoft.com/office/drawing/2014/main" id="{CBB58408-CCE4-27BB-B299-454D4DA6F64C}"/>
              </a:ext>
            </a:extLst>
          </p:cNvPr>
          <p:cNvSpPr txBox="1"/>
          <p:nvPr/>
        </p:nvSpPr>
        <p:spPr>
          <a:xfrm>
            <a:off x="4837619" y="5217880"/>
            <a:ext cx="8124374" cy="233975"/>
          </a:xfrm>
          <a:prstGeom prst="rect">
            <a:avLst/>
          </a:prstGeom>
          <a:noFill/>
        </p:spPr>
        <p:txBody>
          <a:bodyPr wrap="square">
            <a:spAutoFit/>
          </a:bodyPr>
          <a:lstStyle/>
          <a:p>
            <a:pPr marL="0" marR="0">
              <a:lnSpc>
                <a:spcPct val="107000"/>
              </a:lnSpc>
              <a:spcBef>
                <a:spcPts val="0"/>
              </a:spcBef>
              <a:spcAft>
                <a:spcPts val="800"/>
              </a:spcAft>
            </a:pPr>
            <a:r>
              <a:rPr lang="en-US" sz="900" kern="100" dirty="0">
                <a:effectLst/>
                <a:latin typeface="Calibri" panose="020F0502020204030204" pitchFamily="34" charset="0"/>
                <a:ea typeface="Calibri" panose="020F0502020204030204" pitchFamily="34" charset="0"/>
                <a:cs typeface="Times New Roman" panose="02020603050405020304" pitchFamily="18" charset="0"/>
              </a:rPr>
              <a:t> U.S. Patent No. 10,844,330, which claims priority under 35 U.S.C. §119(e) to U.S. Patent Application Serial No. 62/295,133</a:t>
            </a:r>
          </a:p>
        </p:txBody>
      </p:sp>
      <p:pic>
        <p:nvPicPr>
          <p:cNvPr id="40" name="Picture 39" descr="A red stamp with text&#10;&#10;Description automatically generated">
            <a:extLst>
              <a:ext uri="{FF2B5EF4-FFF2-40B4-BE49-F238E27FC236}">
                <a16:creationId xmlns:a16="http://schemas.microsoft.com/office/drawing/2014/main" id="{FF1FF753-054B-6BB7-8ED3-9676FF8DE7F1}"/>
              </a:ext>
            </a:extLst>
          </p:cNvPr>
          <p:cNvPicPr>
            <a:picLocks noChangeAspect="1"/>
          </p:cNvPicPr>
          <p:nvPr/>
        </p:nvPicPr>
        <p:blipFill>
          <a:blip r:embed="rId8">
            <a:clrChange>
              <a:clrFrom>
                <a:srgbClr val="FEFDFD"/>
              </a:clrFrom>
              <a:clrTo>
                <a:srgbClr val="FEFDFD">
                  <a:alpha val="0"/>
                </a:srgbClr>
              </a:clrTo>
            </a:clrChange>
            <a:duotone>
              <a:prstClr val="black"/>
              <a:schemeClr val="accent5">
                <a:tint val="45000"/>
                <a:satMod val="400000"/>
              </a:schemeClr>
            </a:duotone>
            <a:extLst>
              <a:ext uri="{837473B0-CC2E-450A-ABE3-18F120FF3D39}">
                <a1611:picAttrSrcUrl xmlns:a1611="http://schemas.microsoft.com/office/drawing/2016/11/main" r:id="rId9"/>
              </a:ext>
            </a:extLst>
          </a:blip>
          <a:stretch>
            <a:fillRect/>
          </a:stretch>
        </p:blipFill>
        <p:spPr>
          <a:xfrm rot="737584">
            <a:off x="7677570" y="2505634"/>
            <a:ext cx="1207459" cy="765422"/>
          </a:xfrm>
          <a:prstGeom prst="rect">
            <a:avLst/>
          </a:prstGeom>
        </p:spPr>
      </p:pic>
      <p:pic>
        <p:nvPicPr>
          <p:cNvPr id="44" name="Picture 43">
            <a:extLst>
              <a:ext uri="{FF2B5EF4-FFF2-40B4-BE49-F238E27FC236}">
                <a16:creationId xmlns:a16="http://schemas.microsoft.com/office/drawing/2014/main" id="{3E02DD6E-D218-D3FE-926E-5D960EA51C69}"/>
              </a:ext>
            </a:extLst>
          </p:cNvPr>
          <p:cNvPicPr>
            <a:picLocks noChangeAspect="1"/>
          </p:cNvPicPr>
          <p:nvPr/>
        </p:nvPicPr>
        <p:blipFill>
          <a:blip r:embed="rId10"/>
          <a:stretch>
            <a:fillRect/>
          </a:stretch>
        </p:blipFill>
        <p:spPr>
          <a:xfrm>
            <a:off x="11442661" y="0"/>
            <a:ext cx="749339" cy="6858000"/>
          </a:xfrm>
          <a:prstGeom prst="rect">
            <a:avLst/>
          </a:prstGeom>
        </p:spPr>
      </p:pic>
    </p:spTree>
    <p:extLst>
      <p:ext uri="{BB962C8B-B14F-4D97-AF65-F5344CB8AC3E}">
        <p14:creationId xmlns:p14="http://schemas.microsoft.com/office/powerpoint/2010/main" val="3298998420"/>
      </p:ext>
    </p:extLst>
  </p:cSld>
  <p:clrMapOvr>
    <a:masterClrMapping/>
  </p:clrMapOvr>
</p:sld>
</file>

<file path=ppt/theme/theme1.xml><?xml version="1.0" encoding="utf-8"?>
<a:theme xmlns:a="http://schemas.openxmlformats.org/drawingml/2006/main" name="Office Theme">
  <a:themeElements>
    <a:clrScheme name="MSFT_ELT_Template01">
      <a:dk1>
        <a:srgbClr val="3F3F3F"/>
      </a:dk1>
      <a:lt1>
        <a:srgbClr val="FFFFFF"/>
      </a:lt1>
      <a:dk2>
        <a:srgbClr val="000000"/>
      </a:dk2>
      <a:lt2>
        <a:srgbClr val="A5A5A5"/>
      </a:lt2>
      <a:accent1>
        <a:srgbClr val="5DAAB0"/>
      </a:accent1>
      <a:accent2>
        <a:srgbClr val="DFE3E9"/>
      </a:accent2>
      <a:accent3>
        <a:srgbClr val="BBC3CD"/>
      </a:accent3>
      <a:accent4>
        <a:srgbClr val="484848"/>
      </a:accent4>
      <a:accent5>
        <a:srgbClr val="1F1F26"/>
      </a:accent5>
      <a:accent6>
        <a:srgbClr val="F2CAA2"/>
      </a:accent6>
      <a:hlink>
        <a:srgbClr val="00194C"/>
      </a:hlink>
      <a:folHlink>
        <a:srgbClr val="954F72"/>
      </a:folHlink>
    </a:clrScheme>
    <a:fontScheme name="MSFT_ELT_Template01">
      <a:majorFont>
        <a:latin typeface="Constant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ICK TO ADD TITLE" id="{F1EBDCD4-0DFE-4BFC-B527-76D7C1C6466B}" vid="{B36D0821-FAFD-4A44-B0A3-9261322768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Classic clean sophisticated presentation</Template>
  <TotalTime>4567</TotalTime>
  <Words>1153</Words>
  <Application>Microsoft Office PowerPoint</Application>
  <PresentationFormat>Widescreen</PresentationFormat>
  <Paragraphs>111</Paragraphs>
  <Slides>11</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Abadi Extra Light</vt:lpstr>
      <vt:lpstr>Aharoni</vt:lpstr>
      <vt:lpstr>Arial</vt:lpstr>
      <vt:lpstr>Arial</vt:lpstr>
      <vt:lpstr>Calibri</vt:lpstr>
      <vt:lpstr>Calibri Light</vt:lpstr>
      <vt:lpstr>Constantia</vt:lpstr>
      <vt:lpstr>Lato</vt:lpstr>
      <vt:lpstr>Locator</vt:lpstr>
      <vt:lpstr>Segoe UI</vt:lpstr>
      <vt:lpstr>Source Sans Pro Web</vt:lpstr>
      <vt:lpstr>Office Theme</vt:lpstr>
      <vt:lpstr>Patented Antimicrobial Process for Laundry Operators to Manufacture Sustainable Bioburden Reduced Textiles</vt:lpstr>
      <vt:lpstr>Stay ahead of bioburden with built-in protection </vt:lpstr>
      <vt:lpstr>PowerPoint Presentation</vt:lpstr>
      <vt:lpstr>PowerPoint Presentation</vt:lpstr>
      <vt:lpstr>PowerPoint Presentation</vt:lpstr>
      <vt:lpstr>PowerPoint Presentation</vt:lpstr>
      <vt:lpstr>          Classifies antimicrobials into two categories</vt:lpstr>
      <vt:lpstr>Cross-Linked/Covalently Bonded for Antimicrobial Permeance                                                                                 Commercially Laundered up to 50-Washes</vt:lpstr>
      <vt:lpstr>SIMPLY DOVETAILS INTO ANY LAUNDRY OPERATION for PERMANENT ANTIMICROBIAL PROTECTION Only 2 minutes in RINSE COMPARTMENT to bond permanent fabric protection (built –in  for  life)  </vt:lpstr>
      <vt:lpstr>Laundry Manufactured Antimicrobial Protected Textiles  for only ½ Penny per lb. based on a 50-wash life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Patented Antimicrobial Process for Laundry Operators to Produce Bioburden Reduced Textiles</dc:title>
  <dc:creator>Les Bridwell</dc:creator>
  <cp:lastModifiedBy>Les Bridwell</cp:lastModifiedBy>
  <cp:revision>52</cp:revision>
  <dcterms:created xsi:type="dcterms:W3CDTF">2024-02-24T18:51:19Z</dcterms:created>
  <dcterms:modified xsi:type="dcterms:W3CDTF">2024-02-27T23:20:01Z</dcterms:modified>
</cp:coreProperties>
</file>